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xml" ContentType="application/vnd.openxmlformats-officedocument.presentationml.notesSlide+xml"/>
  <Override PartName="/ppt/tags/tag23.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503" r:id="rId2"/>
    <p:sldId id="501" r:id="rId3"/>
    <p:sldId id="318" r:id="rId4"/>
    <p:sldId id="470" r:id="rId5"/>
    <p:sldId id="511" r:id="rId6"/>
    <p:sldId id="473" r:id="rId7"/>
    <p:sldId id="426" r:id="rId8"/>
    <p:sldId id="474" r:id="rId9"/>
    <p:sldId id="475" r:id="rId10"/>
    <p:sldId id="451" r:id="rId11"/>
    <p:sldId id="476" r:id="rId12"/>
    <p:sldId id="454" r:id="rId13"/>
    <p:sldId id="455" r:id="rId14"/>
    <p:sldId id="457" r:id="rId15"/>
    <p:sldId id="414" r:id="rId16"/>
    <p:sldId id="433" r:id="rId17"/>
    <p:sldId id="479" r:id="rId18"/>
    <p:sldId id="435" r:id="rId19"/>
    <p:sldId id="489" r:id="rId20"/>
    <p:sldId id="437" r:id="rId21"/>
    <p:sldId id="490" r:id="rId22"/>
    <p:sldId id="491" r:id="rId23"/>
    <p:sldId id="510" r:id="rId24"/>
    <p:sldId id="493" r:id="rId25"/>
    <p:sldId id="494" r:id="rId26"/>
    <p:sldId id="495" r:id="rId27"/>
    <p:sldId id="444" r:id="rId28"/>
    <p:sldId id="445" r:id="rId29"/>
    <p:sldId id="460" r:id="rId30"/>
    <p:sldId id="461" r:id="rId31"/>
    <p:sldId id="496" r:id="rId32"/>
    <p:sldId id="497" r:id="rId33"/>
    <p:sldId id="498" r:id="rId34"/>
    <p:sldId id="508" r:id="rId35"/>
    <p:sldId id="499" r:id="rId36"/>
    <p:sldId id="50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7D0447C-D3B7-4085-A216-958EAEF82C59}">
          <p14:sldIdLst>
            <p14:sldId id="503"/>
            <p14:sldId id="501"/>
            <p14:sldId id="318"/>
            <p14:sldId id="470"/>
            <p14:sldId id="511"/>
            <p14:sldId id="473"/>
            <p14:sldId id="426"/>
            <p14:sldId id="474"/>
            <p14:sldId id="475"/>
            <p14:sldId id="451"/>
            <p14:sldId id="476"/>
            <p14:sldId id="454"/>
            <p14:sldId id="455"/>
            <p14:sldId id="457"/>
          </p14:sldIdLst>
        </p14:section>
        <p14:section name="Automatic Labeling System" id="{99DEABB7-9DF8-4577-A9B5-070C6B012A95}">
          <p14:sldIdLst>
            <p14:sldId id="414"/>
            <p14:sldId id="433"/>
            <p14:sldId id="479"/>
            <p14:sldId id="435"/>
            <p14:sldId id="489"/>
            <p14:sldId id="437"/>
            <p14:sldId id="490"/>
            <p14:sldId id="491"/>
            <p14:sldId id="510"/>
            <p14:sldId id="493"/>
            <p14:sldId id="494"/>
            <p14:sldId id="495"/>
          </p14:sldIdLst>
        </p14:section>
        <p14:section name="A: Results" id="{05BE6E12-41AF-4233-829F-C55A58CF850F}">
          <p14:sldIdLst>
            <p14:sldId id="444"/>
            <p14:sldId id="445"/>
            <p14:sldId id="460"/>
          </p14:sldIdLst>
        </p14:section>
        <p14:section name="Duplicate Posts Identifier" id="{4083FFDC-9278-4410-AE83-2C7986B60DC1}">
          <p14:sldIdLst/>
        </p14:section>
        <p14:section name="B: Results" id="{CDD18A7C-87D2-4C35-BD5C-A2181BCB3C79}">
          <p14:sldIdLst/>
        </p14:section>
        <p14:section name="Incomplete Office Hours" id="{91E35E48-CC78-412B-8E69-90B4D3F8E1F5}">
          <p14:sldIdLst/>
        </p14:section>
        <p14:section name="C: Results" id="{427D45A4-3518-4B23-BBF0-DA57B9FD41C9}">
          <p14:sldIdLst/>
        </p14:section>
        <p14:section name="Automatic Assignment Assistant" id="{463CEEE6-C6B4-4253-9034-0429937DEC3F}">
          <p14:sldIdLst/>
        </p14:section>
        <p14:section name="D: Results" id="{FFAA10E8-7623-4FD6-ABAB-65850001AF7F}">
          <p14:sldIdLst/>
        </p14:section>
        <p14:section name="Conclusion" id="{94EC4877-F5CE-42A3-93BC-73D7195822CD}">
          <p14:sldIdLst>
            <p14:sldId id="461"/>
            <p14:sldId id="496"/>
            <p14:sldId id="497"/>
            <p14:sldId id="498"/>
          </p14:sldIdLst>
        </p14:section>
        <p14:section name="Future Work" id="{6D813AD2-ECBC-45C6-8775-2913FE55405A}">
          <p14:sldIdLst>
            <p14:sldId id="508"/>
          </p14:sldIdLst>
        </p14:section>
        <p14:section name="Acknowledgments" id="{E6D1DC7F-CC16-459C-8D99-C6F5C11E2835}">
          <p14:sldIdLst>
            <p14:sldId id="499"/>
          </p14:sldIdLst>
        </p14:section>
        <p14:section name="References" id="{AA16E195-7285-4957-AE3E-F1E597A1E772}">
          <p14:sldIdLst>
            <p14:sldId id="5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D3B1"/>
    <a:srgbClr val="4FA1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BF7F4-344A-4065-B2DC-54FB5E6043D4}" type="doc">
      <dgm:prSet loTypeId="urn:microsoft.com/office/officeart/2005/8/layout/process1" loCatId="process" qsTypeId="urn:microsoft.com/office/officeart/2005/8/quickstyle/3d3" qsCatId="3D" csTypeId="urn:microsoft.com/office/officeart/2005/8/colors/colorful4" csCatId="colorful" phldr="1"/>
      <dgm:spPr/>
    </dgm:pt>
    <dgm:pt modelId="{2205F785-E076-40C5-B06D-1EC6DD2BF1BF}">
      <dgm:prSet phldrT="[Text]"/>
      <dgm:spPr/>
      <dgm:t>
        <a:bodyPr/>
        <a:lstStyle/>
        <a:p>
          <a:r>
            <a:rPr lang="en-US" dirty="0">
              <a:solidFill>
                <a:schemeClr val="tx1"/>
              </a:solidFill>
            </a:rPr>
            <a:t>Feature Extraction</a:t>
          </a:r>
        </a:p>
      </dgm:t>
    </dgm:pt>
    <dgm:pt modelId="{F444C2E9-67EB-4096-8619-247246B545FE}" type="parTrans" cxnId="{E1FA2DE0-27D5-4811-9859-2C585AB7D357}">
      <dgm:prSet/>
      <dgm:spPr/>
      <dgm:t>
        <a:bodyPr/>
        <a:lstStyle/>
        <a:p>
          <a:endParaRPr lang="en-US"/>
        </a:p>
      </dgm:t>
    </dgm:pt>
    <dgm:pt modelId="{FC3DA793-6739-4BB6-8B28-750DB3E6723B}" type="sibTrans" cxnId="{E1FA2DE0-27D5-4811-9859-2C585AB7D357}">
      <dgm:prSet/>
      <dgm:spPr/>
      <dgm:t>
        <a:bodyPr/>
        <a:lstStyle/>
        <a:p>
          <a:endParaRPr lang="en-US"/>
        </a:p>
      </dgm:t>
    </dgm:pt>
    <dgm:pt modelId="{1C8BF5ED-C072-44D7-89BF-B3102B87A8A3}">
      <dgm:prSet phldrT="[Text]"/>
      <dgm:spPr/>
      <dgm:t>
        <a:bodyPr/>
        <a:lstStyle/>
        <a:p>
          <a:r>
            <a:rPr lang="en-US" dirty="0">
              <a:solidFill>
                <a:schemeClr val="tx1"/>
              </a:solidFill>
            </a:rPr>
            <a:t>Prediction Model Set Up</a:t>
          </a:r>
        </a:p>
      </dgm:t>
    </dgm:pt>
    <dgm:pt modelId="{137AA069-10D3-4038-8C04-1D18E842E944}" type="parTrans" cxnId="{0B8613C6-7125-4486-A3F0-22A063CD53DE}">
      <dgm:prSet/>
      <dgm:spPr/>
      <dgm:t>
        <a:bodyPr/>
        <a:lstStyle/>
        <a:p>
          <a:endParaRPr lang="en-US"/>
        </a:p>
      </dgm:t>
    </dgm:pt>
    <dgm:pt modelId="{0AED50CD-5A3A-445E-BCB4-2DD080C7FC8D}" type="sibTrans" cxnId="{0B8613C6-7125-4486-A3F0-22A063CD53DE}">
      <dgm:prSet/>
      <dgm:spPr/>
      <dgm:t>
        <a:bodyPr/>
        <a:lstStyle/>
        <a:p>
          <a:endParaRPr lang="en-US"/>
        </a:p>
      </dgm:t>
    </dgm:pt>
    <dgm:pt modelId="{A6A39327-A284-4C74-A344-FE76F3F9E2A5}">
      <dgm:prSet phldrT="[Text]"/>
      <dgm:spPr/>
      <dgm:t>
        <a:bodyPr/>
        <a:lstStyle/>
        <a:p>
          <a:r>
            <a:rPr lang="en-US" dirty="0">
              <a:solidFill>
                <a:schemeClr val="tx1"/>
              </a:solidFill>
            </a:rPr>
            <a:t>Data Collection</a:t>
          </a:r>
        </a:p>
      </dgm:t>
    </dgm:pt>
    <dgm:pt modelId="{DFFA0550-C3DC-4D92-8EDD-4EC04017609F}" type="parTrans" cxnId="{E40F0E95-F60A-4445-8637-FC5E40D6890C}">
      <dgm:prSet/>
      <dgm:spPr/>
      <dgm:t>
        <a:bodyPr/>
        <a:lstStyle/>
        <a:p>
          <a:endParaRPr lang="en-US"/>
        </a:p>
      </dgm:t>
    </dgm:pt>
    <dgm:pt modelId="{2323F456-03A6-4775-9AE7-EC6A0A5D6F85}" type="sibTrans" cxnId="{E40F0E95-F60A-4445-8637-FC5E40D6890C}">
      <dgm:prSet/>
      <dgm:spPr/>
      <dgm:t>
        <a:bodyPr/>
        <a:lstStyle/>
        <a:p>
          <a:endParaRPr lang="en-US"/>
        </a:p>
      </dgm:t>
    </dgm:pt>
    <dgm:pt modelId="{8AD2E708-DEAF-4C63-960C-C5B88D00A9CA}">
      <dgm:prSet phldrT="[Text]"/>
      <dgm:spPr/>
      <dgm:t>
        <a:bodyPr/>
        <a:lstStyle/>
        <a:p>
          <a:r>
            <a:rPr lang="en-US" dirty="0">
              <a:solidFill>
                <a:schemeClr val="tx1"/>
              </a:solidFill>
            </a:rPr>
            <a:t>Data Cleaning</a:t>
          </a:r>
        </a:p>
      </dgm:t>
    </dgm:pt>
    <dgm:pt modelId="{588EB57F-3944-4C89-9DF1-E7AB4BD3B492}" type="parTrans" cxnId="{AE960C89-ED85-49FA-93A2-B164DED40718}">
      <dgm:prSet/>
      <dgm:spPr/>
      <dgm:t>
        <a:bodyPr/>
        <a:lstStyle/>
        <a:p>
          <a:endParaRPr lang="en-US"/>
        </a:p>
      </dgm:t>
    </dgm:pt>
    <dgm:pt modelId="{3BD2FFEF-2F56-4F5A-B211-F1B5731DEEB9}" type="sibTrans" cxnId="{AE960C89-ED85-49FA-93A2-B164DED40718}">
      <dgm:prSet/>
      <dgm:spPr/>
      <dgm:t>
        <a:bodyPr/>
        <a:lstStyle/>
        <a:p>
          <a:endParaRPr lang="en-US"/>
        </a:p>
      </dgm:t>
    </dgm:pt>
    <dgm:pt modelId="{1D7E0D7D-4529-460F-95F1-50FF530C4825}">
      <dgm:prSet phldrT="[Text]"/>
      <dgm:spPr/>
      <dgm:t>
        <a:bodyPr/>
        <a:lstStyle/>
        <a:p>
          <a:r>
            <a:rPr lang="en-US" dirty="0">
              <a:solidFill>
                <a:schemeClr val="tx1"/>
              </a:solidFill>
            </a:rPr>
            <a:t>Output Predictions</a:t>
          </a:r>
        </a:p>
      </dgm:t>
    </dgm:pt>
    <dgm:pt modelId="{F8939D1A-6C24-4065-8F25-1C23710424EC}" type="parTrans" cxnId="{3DF7F77C-DA24-4405-AD78-8D6216CE2ED9}">
      <dgm:prSet/>
      <dgm:spPr/>
      <dgm:t>
        <a:bodyPr/>
        <a:lstStyle/>
        <a:p>
          <a:endParaRPr lang="en-US"/>
        </a:p>
      </dgm:t>
    </dgm:pt>
    <dgm:pt modelId="{4FEA9EF5-ED7C-4A20-BF90-764D8017E15D}" type="sibTrans" cxnId="{3DF7F77C-DA24-4405-AD78-8D6216CE2ED9}">
      <dgm:prSet/>
      <dgm:spPr/>
      <dgm:t>
        <a:bodyPr/>
        <a:lstStyle/>
        <a:p>
          <a:endParaRPr lang="en-US"/>
        </a:p>
      </dgm:t>
    </dgm:pt>
    <dgm:pt modelId="{D2DF1FA2-A20F-4DEF-A0E9-6AB59F25BF94}" type="pres">
      <dgm:prSet presAssocID="{9F5BF7F4-344A-4065-B2DC-54FB5E6043D4}" presName="Name0" presStyleCnt="0">
        <dgm:presLayoutVars>
          <dgm:dir/>
          <dgm:resizeHandles val="exact"/>
        </dgm:presLayoutVars>
      </dgm:prSet>
      <dgm:spPr/>
    </dgm:pt>
    <dgm:pt modelId="{543794CC-C466-4DDE-B753-EFCBDA669A1E}" type="pres">
      <dgm:prSet presAssocID="{A6A39327-A284-4C74-A344-FE76F3F9E2A5}" presName="node" presStyleLbl="node1" presStyleIdx="0" presStyleCnt="5">
        <dgm:presLayoutVars>
          <dgm:bulletEnabled val="1"/>
        </dgm:presLayoutVars>
      </dgm:prSet>
      <dgm:spPr/>
    </dgm:pt>
    <dgm:pt modelId="{88D11E3D-4EC2-4918-9081-200544522078}" type="pres">
      <dgm:prSet presAssocID="{2323F456-03A6-4775-9AE7-EC6A0A5D6F85}" presName="sibTrans" presStyleLbl="sibTrans2D1" presStyleIdx="0" presStyleCnt="4"/>
      <dgm:spPr/>
    </dgm:pt>
    <dgm:pt modelId="{951B2977-4295-4F47-8E4C-D63B18D662A9}" type="pres">
      <dgm:prSet presAssocID="{2323F456-03A6-4775-9AE7-EC6A0A5D6F85}" presName="connectorText" presStyleLbl="sibTrans2D1" presStyleIdx="0" presStyleCnt="4"/>
      <dgm:spPr/>
    </dgm:pt>
    <dgm:pt modelId="{6B73B6A6-9620-4AE8-8D5D-8ED63FC8DD85}" type="pres">
      <dgm:prSet presAssocID="{8AD2E708-DEAF-4C63-960C-C5B88D00A9CA}" presName="node" presStyleLbl="node1" presStyleIdx="1" presStyleCnt="5">
        <dgm:presLayoutVars>
          <dgm:bulletEnabled val="1"/>
        </dgm:presLayoutVars>
      </dgm:prSet>
      <dgm:spPr/>
    </dgm:pt>
    <dgm:pt modelId="{C6847738-8736-4E8B-B66F-7C86DE0C4EDC}" type="pres">
      <dgm:prSet presAssocID="{3BD2FFEF-2F56-4F5A-B211-F1B5731DEEB9}" presName="sibTrans" presStyleLbl="sibTrans2D1" presStyleIdx="1" presStyleCnt="4"/>
      <dgm:spPr/>
    </dgm:pt>
    <dgm:pt modelId="{4C496CFF-45E1-43DD-9EBD-C5FC27E24E9E}" type="pres">
      <dgm:prSet presAssocID="{3BD2FFEF-2F56-4F5A-B211-F1B5731DEEB9}" presName="connectorText" presStyleLbl="sibTrans2D1" presStyleIdx="1" presStyleCnt="4"/>
      <dgm:spPr/>
    </dgm:pt>
    <dgm:pt modelId="{EA6CDE68-F46D-4315-BEA1-6617DE8D03BD}" type="pres">
      <dgm:prSet presAssocID="{2205F785-E076-40C5-B06D-1EC6DD2BF1BF}" presName="node" presStyleLbl="node1" presStyleIdx="2" presStyleCnt="5">
        <dgm:presLayoutVars>
          <dgm:bulletEnabled val="1"/>
        </dgm:presLayoutVars>
      </dgm:prSet>
      <dgm:spPr/>
    </dgm:pt>
    <dgm:pt modelId="{6F59AFE0-A304-4BF6-A2EF-B3CA261FD60C}" type="pres">
      <dgm:prSet presAssocID="{FC3DA793-6739-4BB6-8B28-750DB3E6723B}" presName="sibTrans" presStyleLbl="sibTrans2D1" presStyleIdx="2" presStyleCnt="4"/>
      <dgm:spPr/>
    </dgm:pt>
    <dgm:pt modelId="{2BF18A26-6528-4B53-9D80-0B28048B8F19}" type="pres">
      <dgm:prSet presAssocID="{FC3DA793-6739-4BB6-8B28-750DB3E6723B}" presName="connectorText" presStyleLbl="sibTrans2D1" presStyleIdx="2" presStyleCnt="4"/>
      <dgm:spPr/>
    </dgm:pt>
    <dgm:pt modelId="{F5A33C49-B61E-4D73-A9C5-A4760743E944}" type="pres">
      <dgm:prSet presAssocID="{1C8BF5ED-C072-44D7-89BF-B3102B87A8A3}" presName="node" presStyleLbl="node1" presStyleIdx="3" presStyleCnt="5">
        <dgm:presLayoutVars>
          <dgm:bulletEnabled val="1"/>
        </dgm:presLayoutVars>
      </dgm:prSet>
      <dgm:spPr/>
    </dgm:pt>
    <dgm:pt modelId="{C41B56B6-9433-464D-B20D-4B2202AC1C6D}" type="pres">
      <dgm:prSet presAssocID="{0AED50CD-5A3A-445E-BCB4-2DD080C7FC8D}" presName="sibTrans" presStyleLbl="sibTrans2D1" presStyleIdx="3" presStyleCnt="4"/>
      <dgm:spPr/>
    </dgm:pt>
    <dgm:pt modelId="{2B3EB36B-AE0B-44CC-9905-FE753AEE9718}" type="pres">
      <dgm:prSet presAssocID="{0AED50CD-5A3A-445E-BCB4-2DD080C7FC8D}" presName="connectorText" presStyleLbl="sibTrans2D1" presStyleIdx="3" presStyleCnt="4"/>
      <dgm:spPr/>
    </dgm:pt>
    <dgm:pt modelId="{6D677F1B-4D2C-4465-973A-FF1709D86FE4}" type="pres">
      <dgm:prSet presAssocID="{1D7E0D7D-4529-460F-95F1-50FF530C4825}" presName="node" presStyleLbl="node1" presStyleIdx="4" presStyleCnt="5">
        <dgm:presLayoutVars>
          <dgm:bulletEnabled val="1"/>
        </dgm:presLayoutVars>
      </dgm:prSet>
      <dgm:spPr/>
    </dgm:pt>
  </dgm:ptLst>
  <dgm:cxnLst>
    <dgm:cxn modelId="{B4F5B101-40F7-437E-94A4-4724780199C8}" type="presOf" srcId="{2323F456-03A6-4775-9AE7-EC6A0A5D6F85}" destId="{951B2977-4295-4F47-8E4C-D63B18D662A9}" srcOrd="1" destOrd="0" presId="urn:microsoft.com/office/officeart/2005/8/layout/process1"/>
    <dgm:cxn modelId="{658E801A-8DC1-4AEB-85B3-FA461F9BEA76}" type="presOf" srcId="{1C8BF5ED-C072-44D7-89BF-B3102B87A8A3}" destId="{F5A33C49-B61E-4D73-A9C5-A4760743E944}" srcOrd="0" destOrd="0" presId="urn:microsoft.com/office/officeart/2005/8/layout/process1"/>
    <dgm:cxn modelId="{EFA7A522-070C-45EA-A628-695892712260}" type="presOf" srcId="{FC3DA793-6739-4BB6-8B28-750DB3E6723B}" destId="{6F59AFE0-A304-4BF6-A2EF-B3CA261FD60C}" srcOrd="0" destOrd="0" presId="urn:microsoft.com/office/officeart/2005/8/layout/process1"/>
    <dgm:cxn modelId="{153B973F-C0CC-474C-9E82-199B0EBAFB39}" type="presOf" srcId="{1D7E0D7D-4529-460F-95F1-50FF530C4825}" destId="{6D677F1B-4D2C-4465-973A-FF1709D86FE4}" srcOrd="0" destOrd="0" presId="urn:microsoft.com/office/officeart/2005/8/layout/process1"/>
    <dgm:cxn modelId="{657C5647-9EA8-4A14-8475-0E80CF2AEEA9}" type="presOf" srcId="{2205F785-E076-40C5-B06D-1EC6DD2BF1BF}" destId="{EA6CDE68-F46D-4315-BEA1-6617DE8D03BD}" srcOrd="0" destOrd="0" presId="urn:microsoft.com/office/officeart/2005/8/layout/process1"/>
    <dgm:cxn modelId="{E595974E-7557-4E50-8A4C-E8BE8ABEC22A}" type="presOf" srcId="{9F5BF7F4-344A-4065-B2DC-54FB5E6043D4}" destId="{D2DF1FA2-A20F-4DEF-A0E9-6AB59F25BF94}" srcOrd="0" destOrd="0" presId="urn:microsoft.com/office/officeart/2005/8/layout/process1"/>
    <dgm:cxn modelId="{D3405D51-6860-4C91-918A-C6A0BFBD820D}" type="presOf" srcId="{FC3DA793-6739-4BB6-8B28-750DB3E6723B}" destId="{2BF18A26-6528-4B53-9D80-0B28048B8F19}" srcOrd="1" destOrd="0" presId="urn:microsoft.com/office/officeart/2005/8/layout/process1"/>
    <dgm:cxn modelId="{3DF7F77C-DA24-4405-AD78-8D6216CE2ED9}" srcId="{9F5BF7F4-344A-4065-B2DC-54FB5E6043D4}" destId="{1D7E0D7D-4529-460F-95F1-50FF530C4825}" srcOrd="4" destOrd="0" parTransId="{F8939D1A-6C24-4065-8F25-1C23710424EC}" sibTransId="{4FEA9EF5-ED7C-4A20-BF90-764D8017E15D}"/>
    <dgm:cxn modelId="{AE960C89-ED85-49FA-93A2-B164DED40718}" srcId="{9F5BF7F4-344A-4065-B2DC-54FB5E6043D4}" destId="{8AD2E708-DEAF-4C63-960C-C5B88D00A9CA}" srcOrd="1" destOrd="0" parTransId="{588EB57F-3944-4C89-9DF1-E7AB4BD3B492}" sibTransId="{3BD2FFEF-2F56-4F5A-B211-F1B5731DEEB9}"/>
    <dgm:cxn modelId="{E40F0E95-F60A-4445-8637-FC5E40D6890C}" srcId="{9F5BF7F4-344A-4065-B2DC-54FB5E6043D4}" destId="{A6A39327-A284-4C74-A344-FE76F3F9E2A5}" srcOrd="0" destOrd="0" parTransId="{DFFA0550-C3DC-4D92-8EDD-4EC04017609F}" sibTransId="{2323F456-03A6-4775-9AE7-EC6A0A5D6F85}"/>
    <dgm:cxn modelId="{C87D36A3-7891-4D2F-BFCB-A01D867CBA42}" type="presOf" srcId="{A6A39327-A284-4C74-A344-FE76F3F9E2A5}" destId="{543794CC-C466-4DDE-B753-EFCBDA669A1E}" srcOrd="0" destOrd="0" presId="urn:microsoft.com/office/officeart/2005/8/layout/process1"/>
    <dgm:cxn modelId="{D98866B8-208C-4A6D-9713-9A8A7A7F721C}" type="presOf" srcId="{0AED50CD-5A3A-445E-BCB4-2DD080C7FC8D}" destId="{C41B56B6-9433-464D-B20D-4B2202AC1C6D}" srcOrd="0" destOrd="0" presId="urn:microsoft.com/office/officeart/2005/8/layout/process1"/>
    <dgm:cxn modelId="{6F84CDBD-1977-4135-BF30-89670BD66839}" type="presOf" srcId="{3BD2FFEF-2F56-4F5A-B211-F1B5731DEEB9}" destId="{C6847738-8736-4E8B-B66F-7C86DE0C4EDC}" srcOrd="0" destOrd="0" presId="urn:microsoft.com/office/officeart/2005/8/layout/process1"/>
    <dgm:cxn modelId="{7BE8E7C2-E747-4A81-A444-8F8793C9F8ED}" type="presOf" srcId="{2323F456-03A6-4775-9AE7-EC6A0A5D6F85}" destId="{88D11E3D-4EC2-4918-9081-200544522078}" srcOrd="0" destOrd="0" presId="urn:microsoft.com/office/officeart/2005/8/layout/process1"/>
    <dgm:cxn modelId="{0B8613C6-7125-4486-A3F0-22A063CD53DE}" srcId="{9F5BF7F4-344A-4065-B2DC-54FB5E6043D4}" destId="{1C8BF5ED-C072-44D7-89BF-B3102B87A8A3}" srcOrd="3" destOrd="0" parTransId="{137AA069-10D3-4038-8C04-1D18E842E944}" sibTransId="{0AED50CD-5A3A-445E-BCB4-2DD080C7FC8D}"/>
    <dgm:cxn modelId="{ED3BB7DE-2FD6-4EB6-9CEF-4D4C9467C6F7}" type="presOf" srcId="{3BD2FFEF-2F56-4F5A-B211-F1B5731DEEB9}" destId="{4C496CFF-45E1-43DD-9EBD-C5FC27E24E9E}" srcOrd="1" destOrd="0" presId="urn:microsoft.com/office/officeart/2005/8/layout/process1"/>
    <dgm:cxn modelId="{E1FA2DE0-27D5-4811-9859-2C585AB7D357}" srcId="{9F5BF7F4-344A-4065-B2DC-54FB5E6043D4}" destId="{2205F785-E076-40C5-B06D-1EC6DD2BF1BF}" srcOrd="2" destOrd="0" parTransId="{F444C2E9-67EB-4096-8619-247246B545FE}" sibTransId="{FC3DA793-6739-4BB6-8B28-750DB3E6723B}"/>
    <dgm:cxn modelId="{11576BEA-E34B-4587-B8A7-D48F95C884B1}" type="presOf" srcId="{8AD2E708-DEAF-4C63-960C-C5B88D00A9CA}" destId="{6B73B6A6-9620-4AE8-8D5D-8ED63FC8DD85}" srcOrd="0" destOrd="0" presId="urn:microsoft.com/office/officeart/2005/8/layout/process1"/>
    <dgm:cxn modelId="{3A6338F0-491A-4068-9348-C9901BBBAB62}" type="presOf" srcId="{0AED50CD-5A3A-445E-BCB4-2DD080C7FC8D}" destId="{2B3EB36B-AE0B-44CC-9905-FE753AEE9718}" srcOrd="1" destOrd="0" presId="urn:microsoft.com/office/officeart/2005/8/layout/process1"/>
    <dgm:cxn modelId="{D60C2869-C3D2-47FB-8260-B6D886EA3F0A}" type="presParOf" srcId="{D2DF1FA2-A20F-4DEF-A0E9-6AB59F25BF94}" destId="{543794CC-C466-4DDE-B753-EFCBDA669A1E}" srcOrd="0" destOrd="0" presId="urn:microsoft.com/office/officeart/2005/8/layout/process1"/>
    <dgm:cxn modelId="{F569EF38-2D6A-4760-9172-6A0000896E29}" type="presParOf" srcId="{D2DF1FA2-A20F-4DEF-A0E9-6AB59F25BF94}" destId="{88D11E3D-4EC2-4918-9081-200544522078}" srcOrd="1" destOrd="0" presId="urn:microsoft.com/office/officeart/2005/8/layout/process1"/>
    <dgm:cxn modelId="{3E7773B3-EE39-4F75-A5CB-CDC928A2E817}" type="presParOf" srcId="{88D11E3D-4EC2-4918-9081-200544522078}" destId="{951B2977-4295-4F47-8E4C-D63B18D662A9}" srcOrd="0" destOrd="0" presId="urn:microsoft.com/office/officeart/2005/8/layout/process1"/>
    <dgm:cxn modelId="{FC8A5564-623B-48AD-8BE8-64F620B292F4}" type="presParOf" srcId="{D2DF1FA2-A20F-4DEF-A0E9-6AB59F25BF94}" destId="{6B73B6A6-9620-4AE8-8D5D-8ED63FC8DD85}" srcOrd="2" destOrd="0" presId="urn:microsoft.com/office/officeart/2005/8/layout/process1"/>
    <dgm:cxn modelId="{47F5B1F9-A73E-4FB6-B501-C3DA1B4129B2}" type="presParOf" srcId="{D2DF1FA2-A20F-4DEF-A0E9-6AB59F25BF94}" destId="{C6847738-8736-4E8B-B66F-7C86DE0C4EDC}" srcOrd="3" destOrd="0" presId="urn:microsoft.com/office/officeart/2005/8/layout/process1"/>
    <dgm:cxn modelId="{DFD24988-2BF8-4938-B0C7-1B3A41830452}" type="presParOf" srcId="{C6847738-8736-4E8B-B66F-7C86DE0C4EDC}" destId="{4C496CFF-45E1-43DD-9EBD-C5FC27E24E9E}" srcOrd="0" destOrd="0" presId="urn:microsoft.com/office/officeart/2005/8/layout/process1"/>
    <dgm:cxn modelId="{DBD6A018-0170-46FC-BEF5-61CEB7DAEA32}" type="presParOf" srcId="{D2DF1FA2-A20F-4DEF-A0E9-6AB59F25BF94}" destId="{EA6CDE68-F46D-4315-BEA1-6617DE8D03BD}" srcOrd="4" destOrd="0" presId="urn:microsoft.com/office/officeart/2005/8/layout/process1"/>
    <dgm:cxn modelId="{1CE56405-03B5-414B-8CBF-B8C92A219E0A}" type="presParOf" srcId="{D2DF1FA2-A20F-4DEF-A0E9-6AB59F25BF94}" destId="{6F59AFE0-A304-4BF6-A2EF-B3CA261FD60C}" srcOrd="5" destOrd="0" presId="urn:microsoft.com/office/officeart/2005/8/layout/process1"/>
    <dgm:cxn modelId="{0CE04EC0-769C-4C98-95BD-C4EEFD7B543A}" type="presParOf" srcId="{6F59AFE0-A304-4BF6-A2EF-B3CA261FD60C}" destId="{2BF18A26-6528-4B53-9D80-0B28048B8F19}" srcOrd="0" destOrd="0" presId="urn:microsoft.com/office/officeart/2005/8/layout/process1"/>
    <dgm:cxn modelId="{E1D9C873-FAF9-447A-816D-B691B55F843C}" type="presParOf" srcId="{D2DF1FA2-A20F-4DEF-A0E9-6AB59F25BF94}" destId="{F5A33C49-B61E-4D73-A9C5-A4760743E944}" srcOrd="6" destOrd="0" presId="urn:microsoft.com/office/officeart/2005/8/layout/process1"/>
    <dgm:cxn modelId="{F9382190-6772-452A-943B-191D669C3605}" type="presParOf" srcId="{D2DF1FA2-A20F-4DEF-A0E9-6AB59F25BF94}" destId="{C41B56B6-9433-464D-B20D-4B2202AC1C6D}" srcOrd="7" destOrd="0" presId="urn:microsoft.com/office/officeart/2005/8/layout/process1"/>
    <dgm:cxn modelId="{270E6F55-7B16-4272-9D3E-8B4E38317B61}" type="presParOf" srcId="{C41B56B6-9433-464D-B20D-4B2202AC1C6D}" destId="{2B3EB36B-AE0B-44CC-9905-FE753AEE9718}" srcOrd="0" destOrd="0" presId="urn:microsoft.com/office/officeart/2005/8/layout/process1"/>
    <dgm:cxn modelId="{093FDC25-B9F9-48A2-BF44-54236F502751}" type="presParOf" srcId="{D2DF1FA2-A20F-4DEF-A0E9-6AB59F25BF94}" destId="{6D677F1B-4D2C-4465-973A-FF1709D86FE4}"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5BF7F4-344A-4065-B2DC-54FB5E6043D4}" type="doc">
      <dgm:prSet loTypeId="urn:microsoft.com/office/officeart/2005/8/layout/process1" loCatId="process" qsTypeId="urn:microsoft.com/office/officeart/2005/8/quickstyle/3d3" qsCatId="3D" csTypeId="urn:microsoft.com/office/officeart/2005/8/colors/colorful4" csCatId="colorful" phldr="1"/>
      <dgm:spPr/>
    </dgm:pt>
    <dgm:pt modelId="{2205F785-E076-40C5-B06D-1EC6DD2BF1BF}">
      <dgm:prSet phldrT="[Text]"/>
      <dgm:spPr/>
      <dgm:t>
        <a:bodyPr/>
        <a:lstStyle/>
        <a:p>
          <a:r>
            <a:rPr lang="en-US" dirty="0">
              <a:solidFill>
                <a:schemeClr val="tx1"/>
              </a:solidFill>
            </a:rPr>
            <a:t>Feature Extraction</a:t>
          </a:r>
        </a:p>
      </dgm:t>
    </dgm:pt>
    <dgm:pt modelId="{F444C2E9-67EB-4096-8619-247246B545FE}" type="parTrans" cxnId="{E1FA2DE0-27D5-4811-9859-2C585AB7D357}">
      <dgm:prSet/>
      <dgm:spPr/>
      <dgm:t>
        <a:bodyPr/>
        <a:lstStyle/>
        <a:p>
          <a:endParaRPr lang="en-US"/>
        </a:p>
      </dgm:t>
    </dgm:pt>
    <dgm:pt modelId="{FC3DA793-6739-4BB6-8B28-750DB3E6723B}" type="sibTrans" cxnId="{E1FA2DE0-27D5-4811-9859-2C585AB7D357}">
      <dgm:prSet/>
      <dgm:spPr/>
      <dgm:t>
        <a:bodyPr/>
        <a:lstStyle/>
        <a:p>
          <a:endParaRPr lang="en-US"/>
        </a:p>
      </dgm:t>
    </dgm:pt>
    <dgm:pt modelId="{1C8BF5ED-C072-44D7-89BF-B3102B87A8A3}">
      <dgm:prSet phldrT="[Text]"/>
      <dgm:spPr/>
      <dgm:t>
        <a:bodyPr/>
        <a:lstStyle/>
        <a:p>
          <a:r>
            <a:rPr lang="en-US" dirty="0">
              <a:solidFill>
                <a:schemeClr val="tx1"/>
              </a:solidFill>
            </a:rPr>
            <a:t>Prediction Model Set Up</a:t>
          </a:r>
        </a:p>
      </dgm:t>
    </dgm:pt>
    <dgm:pt modelId="{137AA069-10D3-4038-8C04-1D18E842E944}" type="parTrans" cxnId="{0B8613C6-7125-4486-A3F0-22A063CD53DE}">
      <dgm:prSet/>
      <dgm:spPr/>
      <dgm:t>
        <a:bodyPr/>
        <a:lstStyle/>
        <a:p>
          <a:endParaRPr lang="en-US"/>
        </a:p>
      </dgm:t>
    </dgm:pt>
    <dgm:pt modelId="{0AED50CD-5A3A-445E-BCB4-2DD080C7FC8D}" type="sibTrans" cxnId="{0B8613C6-7125-4486-A3F0-22A063CD53DE}">
      <dgm:prSet/>
      <dgm:spPr/>
      <dgm:t>
        <a:bodyPr/>
        <a:lstStyle/>
        <a:p>
          <a:endParaRPr lang="en-US"/>
        </a:p>
      </dgm:t>
    </dgm:pt>
    <dgm:pt modelId="{A6A39327-A284-4C74-A344-FE76F3F9E2A5}">
      <dgm:prSet phldrT="[Text]"/>
      <dgm:spPr/>
      <dgm:t>
        <a:bodyPr/>
        <a:lstStyle/>
        <a:p>
          <a:r>
            <a:rPr lang="en-US" dirty="0">
              <a:solidFill>
                <a:schemeClr val="tx1"/>
              </a:solidFill>
            </a:rPr>
            <a:t>Data Collection</a:t>
          </a:r>
        </a:p>
      </dgm:t>
    </dgm:pt>
    <dgm:pt modelId="{DFFA0550-C3DC-4D92-8EDD-4EC04017609F}" type="parTrans" cxnId="{E40F0E95-F60A-4445-8637-FC5E40D6890C}">
      <dgm:prSet/>
      <dgm:spPr/>
      <dgm:t>
        <a:bodyPr/>
        <a:lstStyle/>
        <a:p>
          <a:endParaRPr lang="en-US"/>
        </a:p>
      </dgm:t>
    </dgm:pt>
    <dgm:pt modelId="{2323F456-03A6-4775-9AE7-EC6A0A5D6F85}" type="sibTrans" cxnId="{E40F0E95-F60A-4445-8637-FC5E40D6890C}">
      <dgm:prSet/>
      <dgm:spPr/>
      <dgm:t>
        <a:bodyPr/>
        <a:lstStyle/>
        <a:p>
          <a:endParaRPr lang="en-US"/>
        </a:p>
      </dgm:t>
    </dgm:pt>
    <dgm:pt modelId="{8AD2E708-DEAF-4C63-960C-C5B88D00A9CA}">
      <dgm:prSet phldrT="[Text]"/>
      <dgm:spPr/>
      <dgm:t>
        <a:bodyPr/>
        <a:lstStyle/>
        <a:p>
          <a:r>
            <a:rPr lang="en-US" dirty="0">
              <a:solidFill>
                <a:schemeClr val="tx1"/>
              </a:solidFill>
            </a:rPr>
            <a:t>Data Cleaning</a:t>
          </a:r>
        </a:p>
      </dgm:t>
    </dgm:pt>
    <dgm:pt modelId="{588EB57F-3944-4C89-9DF1-E7AB4BD3B492}" type="parTrans" cxnId="{AE960C89-ED85-49FA-93A2-B164DED40718}">
      <dgm:prSet/>
      <dgm:spPr/>
      <dgm:t>
        <a:bodyPr/>
        <a:lstStyle/>
        <a:p>
          <a:endParaRPr lang="en-US"/>
        </a:p>
      </dgm:t>
    </dgm:pt>
    <dgm:pt modelId="{3BD2FFEF-2F56-4F5A-B211-F1B5731DEEB9}" type="sibTrans" cxnId="{AE960C89-ED85-49FA-93A2-B164DED40718}">
      <dgm:prSet/>
      <dgm:spPr/>
      <dgm:t>
        <a:bodyPr/>
        <a:lstStyle/>
        <a:p>
          <a:endParaRPr lang="en-US"/>
        </a:p>
      </dgm:t>
    </dgm:pt>
    <dgm:pt modelId="{1D7E0D7D-4529-460F-95F1-50FF530C4825}">
      <dgm:prSet phldrT="[Text]"/>
      <dgm:spPr/>
      <dgm:t>
        <a:bodyPr/>
        <a:lstStyle/>
        <a:p>
          <a:r>
            <a:rPr lang="en-US" dirty="0">
              <a:solidFill>
                <a:schemeClr val="tx1"/>
              </a:solidFill>
            </a:rPr>
            <a:t>Output Predictions</a:t>
          </a:r>
        </a:p>
      </dgm:t>
    </dgm:pt>
    <dgm:pt modelId="{F8939D1A-6C24-4065-8F25-1C23710424EC}" type="parTrans" cxnId="{3DF7F77C-DA24-4405-AD78-8D6216CE2ED9}">
      <dgm:prSet/>
      <dgm:spPr/>
      <dgm:t>
        <a:bodyPr/>
        <a:lstStyle/>
        <a:p>
          <a:endParaRPr lang="en-US"/>
        </a:p>
      </dgm:t>
    </dgm:pt>
    <dgm:pt modelId="{4FEA9EF5-ED7C-4A20-BF90-764D8017E15D}" type="sibTrans" cxnId="{3DF7F77C-DA24-4405-AD78-8D6216CE2ED9}">
      <dgm:prSet/>
      <dgm:spPr/>
      <dgm:t>
        <a:bodyPr/>
        <a:lstStyle/>
        <a:p>
          <a:endParaRPr lang="en-US"/>
        </a:p>
      </dgm:t>
    </dgm:pt>
    <dgm:pt modelId="{D2DF1FA2-A20F-4DEF-A0E9-6AB59F25BF94}" type="pres">
      <dgm:prSet presAssocID="{9F5BF7F4-344A-4065-B2DC-54FB5E6043D4}" presName="Name0" presStyleCnt="0">
        <dgm:presLayoutVars>
          <dgm:dir/>
          <dgm:resizeHandles val="exact"/>
        </dgm:presLayoutVars>
      </dgm:prSet>
      <dgm:spPr/>
    </dgm:pt>
    <dgm:pt modelId="{543794CC-C466-4DDE-B753-EFCBDA669A1E}" type="pres">
      <dgm:prSet presAssocID="{A6A39327-A284-4C74-A344-FE76F3F9E2A5}" presName="node" presStyleLbl="node1" presStyleIdx="0" presStyleCnt="5">
        <dgm:presLayoutVars>
          <dgm:bulletEnabled val="1"/>
        </dgm:presLayoutVars>
      </dgm:prSet>
      <dgm:spPr/>
    </dgm:pt>
    <dgm:pt modelId="{88D11E3D-4EC2-4918-9081-200544522078}" type="pres">
      <dgm:prSet presAssocID="{2323F456-03A6-4775-9AE7-EC6A0A5D6F85}" presName="sibTrans" presStyleLbl="sibTrans2D1" presStyleIdx="0" presStyleCnt="4"/>
      <dgm:spPr/>
    </dgm:pt>
    <dgm:pt modelId="{951B2977-4295-4F47-8E4C-D63B18D662A9}" type="pres">
      <dgm:prSet presAssocID="{2323F456-03A6-4775-9AE7-EC6A0A5D6F85}" presName="connectorText" presStyleLbl="sibTrans2D1" presStyleIdx="0" presStyleCnt="4"/>
      <dgm:spPr/>
    </dgm:pt>
    <dgm:pt modelId="{6B73B6A6-9620-4AE8-8D5D-8ED63FC8DD85}" type="pres">
      <dgm:prSet presAssocID="{8AD2E708-DEAF-4C63-960C-C5B88D00A9CA}" presName="node" presStyleLbl="node1" presStyleIdx="1" presStyleCnt="5">
        <dgm:presLayoutVars>
          <dgm:bulletEnabled val="1"/>
        </dgm:presLayoutVars>
      </dgm:prSet>
      <dgm:spPr/>
    </dgm:pt>
    <dgm:pt modelId="{C6847738-8736-4E8B-B66F-7C86DE0C4EDC}" type="pres">
      <dgm:prSet presAssocID="{3BD2FFEF-2F56-4F5A-B211-F1B5731DEEB9}" presName="sibTrans" presStyleLbl="sibTrans2D1" presStyleIdx="1" presStyleCnt="4"/>
      <dgm:spPr/>
    </dgm:pt>
    <dgm:pt modelId="{4C496CFF-45E1-43DD-9EBD-C5FC27E24E9E}" type="pres">
      <dgm:prSet presAssocID="{3BD2FFEF-2F56-4F5A-B211-F1B5731DEEB9}" presName="connectorText" presStyleLbl="sibTrans2D1" presStyleIdx="1" presStyleCnt="4"/>
      <dgm:spPr/>
    </dgm:pt>
    <dgm:pt modelId="{EA6CDE68-F46D-4315-BEA1-6617DE8D03BD}" type="pres">
      <dgm:prSet presAssocID="{2205F785-E076-40C5-B06D-1EC6DD2BF1BF}" presName="node" presStyleLbl="node1" presStyleIdx="2" presStyleCnt="5">
        <dgm:presLayoutVars>
          <dgm:bulletEnabled val="1"/>
        </dgm:presLayoutVars>
      </dgm:prSet>
      <dgm:spPr/>
    </dgm:pt>
    <dgm:pt modelId="{6F59AFE0-A304-4BF6-A2EF-B3CA261FD60C}" type="pres">
      <dgm:prSet presAssocID="{FC3DA793-6739-4BB6-8B28-750DB3E6723B}" presName="sibTrans" presStyleLbl="sibTrans2D1" presStyleIdx="2" presStyleCnt="4"/>
      <dgm:spPr/>
    </dgm:pt>
    <dgm:pt modelId="{2BF18A26-6528-4B53-9D80-0B28048B8F19}" type="pres">
      <dgm:prSet presAssocID="{FC3DA793-6739-4BB6-8B28-750DB3E6723B}" presName="connectorText" presStyleLbl="sibTrans2D1" presStyleIdx="2" presStyleCnt="4"/>
      <dgm:spPr/>
    </dgm:pt>
    <dgm:pt modelId="{F5A33C49-B61E-4D73-A9C5-A4760743E944}" type="pres">
      <dgm:prSet presAssocID="{1C8BF5ED-C072-44D7-89BF-B3102B87A8A3}" presName="node" presStyleLbl="node1" presStyleIdx="3" presStyleCnt="5">
        <dgm:presLayoutVars>
          <dgm:bulletEnabled val="1"/>
        </dgm:presLayoutVars>
      </dgm:prSet>
      <dgm:spPr/>
    </dgm:pt>
    <dgm:pt modelId="{C41B56B6-9433-464D-B20D-4B2202AC1C6D}" type="pres">
      <dgm:prSet presAssocID="{0AED50CD-5A3A-445E-BCB4-2DD080C7FC8D}" presName="sibTrans" presStyleLbl="sibTrans2D1" presStyleIdx="3" presStyleCnt="4"/>
      <dgm:spPr/>
    </dgm:pt>
    <dgm:pt modelId="{2B3EB36B-AE0B-44CC-9905-FE753AEE9718}" type="pres">
      <dgm:prSet presAssocID="{0AED50CD-5A3A-445E-BCB4-2DD080C7FC8D}" presName="connectorText" presStyleLbl="sibTrans2D1" presStyleIdx="3" presStyleCnt="4"/>
      <dgm:spPr/>
    </dgm:pt>
    <dgm:pt modelId="{6D677F1B-4D2C-4465-973A-FF1709D86FE4}" type="pres">
      <dgm:prSet presAssocID="{1D7E0D7D-4529-460F-95F1-50FF530C4825}" presName="node" presStyleLbl="node1" presStyleIdx="4" presStyleCnt="5">
        <dgm:presLayoutVars>
          <dgm:bulletEnabled val="1"/>
        </dgm:presLayoutVars>
      </dgm:prSet>
      <dgm:spPr/>
    </dgm:pt>
  </dgm:ptLst>
  <dgm:cxnLst>
    <dgm:cxn modelId="{B4F5B101-40F7-437E-94A4-4724780199C8}" type="presOf" srcId="{2323F456-03A6-4775-9AE7-EC6A0A5D6F85}" destId="{951B2977-4295-4F47-8E4C-D63B18D662A9}" srcOrd="1" destOrd="0" presId="urn:microsoft.com/office/officeart/2005/8/layout/process1"/>
    <dgm:cxn modelId="{658E801A-8DC1-4AEB-85B3-FA461F9BEA76}" type="presOf" srcId="{1C8BF5ED-C072-44D7-89BF-B3102B87A8A3}" destId="{F5A33C49-B61E-4D73-A9C5-A4760743E944}" srcOrd="0" destOrd="0" presId="urn:microsoft.com/office/officeart/2005/8/layout/process1"/>
    <dgm:cxn modelId="{EFA7A522-070C-45EA-A628-695892712260}" type="presOf" srcId="{FC3DA793-6739-4BB6-8B28-750DB3E6723B}" destId="{6F59AFE0-A304-4BF6-A2EF-B3CA261FD60C}" srcOrd="0" destOrd="0" presId="urn:microsoft.com/office/officeart/2005/8/layout/process1"/>
    <dgm:cxn modelId="{153B973F-C0CC-474C-9E82-199B0EBAFB39}" type="presOf" srcId="{1D7E0D7D-4529-460F-95F1-50FF530C4825}" destId="{6D677F1B-4D2C-4465-973A-FF1709D86FE4}" srcOrd="0" destOrd="0" presId="urn:microsoft.com/office/officeart/2005/8/layout/process1"/>
    <dgm:cxn modelId="{657C5647-9EA8-4A14-8475-0E80CF2AEEA9}" type="presOf" srcId="{2205F785-E076-40C5-B06D-1EC6DD2BF1BF}" destId="{EA6CDE68-F46D-4315-BEA1-6617DE8D03BD}" srcOrd="0" destOrd="0" presId="urn:microsoft.com/office/officeart/2005/8/layout/process1"/>
    <dgm:cxn modelId="{E595974E-7557-4E50-8A4C-E8BE8ABEC22A}" type="presOf" srcId="{9F5BF7F4-344A-4065-B2DC-54FB5E6043D4}" destId="{D2DF1FA2-A20F-4DEF-A0E9-6AB59F25BF94}" srcOrd="0" destOrd="0" presId="urn:microsoft.com/office/officeart/2005/8/layout/process1"/>
    <dgm:cxn modelId="{D3405D51-6860-4C91-918A-C6A0BFBD820D}" type="presOf" srcId="{FC3DA793-6739-4BB6-8B28-750DB3E6723B}" destId="{2BF18A26-6528-4B53-9D80-0B28048B8F19}" srcOrd="1" destOrd="0" presId="urn:microsoft.com/office/officeart/2005/8/layout/process1"/>
    <dgm:cxn modelId="{3DF7F77C-DA24-4405-AD78-8D6216CE2ED9}" srcId="{9F5BF7F4-344A-4065-B2DC-54FB5E6043D4}" destId="{1D7E0D7D-4529-460F-95F1-50FF530C4825}" srcOrd="4" destOrd="0" parTransId="{F8939D1A-6C24-4065-8F25-1C23710424EC}" sibTransId="{4FEA9EF5-ED7C-4A20-BF90-764D8017E15D}"/>
    <dgm:cxn modelId="{AE960C89-ED85-49FA-93A2-B164DED40718}" srcId="{9F5BF7F4-344A-4065-B2DC-54FB5E6043D4}" destId="{8AD2E708-DEAF-4C63-960C-C5B88D00A9CA}" srcOrd="1" destOrd="0" parTransId="{588EB57F-3944-4C89-9DF1-E7AB4BD3B492}" sibTransId="{3BD2FFEF-2F56-4F5A-B211-F1B5731DEEB9}"/>
    <dgm:cxn modelId="{E40F0E95-F60A-4445-8637-FC5E40D6890C}" srcId="{9F5BF7F4-344A-4065-B2DC-54FB5E6043D4}" destId="{A6A39327-A284-4C74-A344-FE76F3F9E2A5}" srcOrd="0" destOrd="0" parTransId="{DFFA0550-C3DC-4D92-8EDD-4EC04017609F}" sibTransId="{2323F456-03A6-4775-9AE7-EC6A0A5D6F85}"/>
    <dgm:cxn modelId="{C87D36A3-7891-4D2F-BFCB-A01D867CBA42}" type="presOf" srcId="{A6A39327-A284-4C74-A344-FE76F3F9E2A5}" destId="{543794CC-C466-4DDE-B753-EFCBDA669A1E}" srcOrd="0" destOrd="0" presId="urn:microsoft.com/office/officeart/2005/8/layout/process1"/>
    <dgm:cxn modelId="{D98866B8-208C-4A6D-9713-9A8A7A7F721C}" type="presOf" srcId="{0AED50CD-5A3A-445E-BCB4-2DD080C7FC8D}" destId="{C41B56B6-9433-464D-B20D-4B2202AC1C6D}" srcOrd="0" destOrd="0" presId="urn:microsoft.com/office/officeart/2005/8/layout/process1"/>
    <dgm:cxn modelId="{6F84CDBD-1977-4135-BF30-89670BD66839}" type="presOf" srcId="{3BD2FFEF-2F56-4F5A-B211-F1B5731DEEB9}" destId="{C6847738-8736-4E8B-B66F-7C86DE0C4EDC}" srcOrd="0" destOrd="0" presId="urn:microsoft.com/office/officeart/2005/8/layout/process1"/>
    <dgm:cxn modelId="{7BE8E7C2-E747-4A81-A444-8F8793C9F8ED}" type="presOf" srcId="{2323F456-03A6-4775-9AE7-EC6A0A5D6F85}" destId="{88D11E3D-4EC2-4918-9081-200544522078}" srcOrd="0" destOrd="0" presId="urn:microsoft.com/office/officeart/2005/8/layout/process1"/>
    <dgm:cxn modelId="{0B8613C6-7125-4486-A3F0-22A063CD53DE}" srcId="{9F5BF7F4-344A-4065-B2DC-54FB5E6043D4}" destId="{1C8BF5ED-C072-44D7-89BF-B3102B87A8A3}" srcOrd="3" destOrd="0" parTransId="{137AA069-10D3-4038-8C04-1D18E842E944}" sibTransId="{0AED50CD-5A3A-445E-BCB4-2DD080C7FC8D}"/>
    <dgm:cxn modelId="{ED3BB7DE-2FD6-4EB6-9CEF-4D4C9467C6F7}" type="presOf" srcId="{3BD2FFEF-2F56-4F5A-B211-F1B5731DEEB9}" destId="{4C496CFF-45E1-43DD-9EBD-C5FC27E24E9E}" srcOrd="1" destOrd="0" presId="urn:microsoft.com/office/officeart/2005/8/layout/process1"/>
    <dgm:cxn modelId="{E1FA2DE0-27D5-4811-9859-2C585AB7D357}" srcId="{9F5BF7F4-344A-4065-B2DC-54FB5E6043D4}" destId="{2205F785-E076-40C5-B06D-1EC6DD2BF1BF}" srcOrd="2" destOrd="0" parTransId="{F444C2E9-67EB-4096-8619-247246B545FE}" sibTransId="{FC3DA793-6739-4BB6-8B28-750DB3E6723B}"/>
    <dgm:cxn modelId="{11576BEA-E34B-4587-B8A7-D48F95C884B1}" type="presOf" srcId="{8AD2E708-DEAF-4C63-960C-C5B88D00A9CA}" destId="{6B73B6A6-9620-4AE8-8D5D-8ED63FC8DD85}" srcOrd="0" destOrd="0" presId="urn:microsoft.com/office/officeart/2005/8/layout/process1"/>
    <dgm:cxn modelId="{3A6338F0-491A-4068-9348-C9901BBBAB62}" type="presOf" srcId="{0AED50CD-5A3A-445E-BCB4-2DD080C7FC8D}" destId="{2B3EB36B-AE0B-44CC-9905-FE753AEE9718}" srcOrd="1" destOrd="0" presId="urn:microsoft.com/office/officeart/2005/8/layout/process1"/>
    <dgm:cxn modelId="{D60C2869-C3D2-47FB-8260-B6D886EA3F0A}" type="presParOf" srcId="{D2DF1FA2-A20F-4DEF-A0E9-6AB59F25BF94}" destId="{543794CC-C466-4DDE-B753-EFCBDA669A1E}" srcOrd="0" destOrd="0" presId="urn:microsoft.com/office/officeart/2005/8/layout/process1"/>
    <dgm:cxn modelId="{F569EF38-2D6A-4760-9172-6A0000896E29}" type="presParOf" srcId="{D2DF1FA2-A20F-4DEF-A0E9-6AB59F25BF94}" destId="{88D11E3D-4EC2-4918-9081-200544522078}" srcOrd="1" destOrd="0" presId="urn:microsoft.com/office/officeart/2005/8/layout/process1"/>
    <dgm:cxn modelId="{3E7773B3-EE39-4F75-A5CB-CDC928A2E817}" type="presParOf" srcId="{88D11E3D-4EC2-4918-9081-200544522078}" destId="{951B2977-4295-4F47-8E4C-D63B18D662A9}" srcOrd="0" destOrd="0" presId="urn:microsoft.com/office/officeart/2005/8/layout/process1"/>
    <dgm:cxn modelId="{FC8A5564-623B-48AD-8BE8-64F620B292F4}" type="presParOf" srcId="{D2DF1FA2-A20F-4DEF-A0E9-6AB59F25BF94}" destId="{6B73B6A6-9620-4AE8-8D5D-8ED63FC8DD85}" srcOrd="2" destOrd="0" presId="urn:microsoft.com/office/officeart/2005/8/layout/process1"/>
    <dgm:cxn modelId="{47F5B1F9-A73E-4FB6-B501-C3DA1B4129B2}" type="presParOf" srcId="{D2DF1FA2-A20F-4DEF-A0E9-6AB59F25BF94}" destId="{C6847738-8736-4E8B-B66F-7C86DE0C4EDC}" srcOrd="3" destOrd="0" presId="urn:microsoft.com/office/officeart/2005/8/layout/process1"/>
    <dgm:cxn modelId="{DFD24988-2BF8-4938-B0C7-1B3A41830452}" type="presParOf" srcId="{C6847738-8736-4E8B-B66F-7C86DE0C4EDC}" destId="{4C496CFF-45E1-43DD-9EBD-C5FC27E24E9E}" srcOrd="0" destOrd="0" presId="urn:microsoft.com/office/officeart/2005/8/layout/process1"/>
    <dgm:cxn modelId="{DBD6A018-0170-46FC-BEF5-61CEB7DAEA32}" type="presParOf" srcId="{D2DF1FA2-A20F-4DEF-A0E9-6AB59F25BF94}" destId="{EA6CDE68-F46D-4315-BEA1-6617DE8D03BD}" srcOrd="4" destOrd="0" presId="urn:microsoft.com/office/officeart/2005/8/layout/process1"/>
    <dgm:cxn modelId="{1CE56405-03B5-414B-8CBF-B8C92A219E0A}" type="presParOf" srcId="{D2DF1FA2-A20F-4DEF-A0E9-6AB59F25BF94}" destId="{6F59AFE0-A304-4BF6-A2EF-B3CA261FD60C}" srcOrd="5" destOrd="0" presId="urn:microsoft.com/office/officeart/2005/8/layout/process1"/>
    <dgm:cxn modelId="{0CE04EC0-769C-4C98-95BD-C4EEFD7B543A}" type="presParOf" srcId="{6F59AFE0-A304-4BF6-A2EF-B3CA261FD60C}" destId="{2BF18A26-6528-4B53-9D80-0B28048B8F19}" srcOrd="0" destOrd="0" presId="urn:microsoft.com/office/officeart/2005/8/layout/process1"/>
    <dgm:cxn modelId="{E1D9C873-FAF9-447A-816D-B691B55F843C}" type="presParOf" srcId="{D2DF1FA2-A20F-4DEF-A0E9-6AB59F25BF94}" destId="{F5A33C49-B61E-4D73-A9C5-A4760743E944}" srcOrd="6" destOrd="0" presId="urn:microsoft.com/office/officeart/2005/8/layout/process1"/>
    <dgm:cxn modelId="{F9382190-6772-452A-943B-191D669C3605}" type="presParOf" srcId="{D2DF1FA2-A20F-4DEF-A0E9-6AB59F25BF94}" destId="{C41B56B6-9433-464D-B20D-4B2202AC1C6D}" srcOrd="7" destOrd="0" presId="urn:microsoft.com/office/officeart/2005/8/layout/process1"/>
    <dgm:cxn modelId="{270E6F55-7B16-4272-9D3E-8B4E38317B61}" type="presParOf" srcId="{C41B56B6-9433-464D-B20D-4B2202AC1C6D}" destId="{2B3EB36B-AE0B-44CC-9905-FE753AEE9718}" srcOrd="0" destOrd="0" presId="urn:microsoft.com/office/officeart/2005/8/layout/process1"/>
    <dgm:cxn modelId="{093FDC25-B9F9-48A2-BF44-54236F502751}" type="presParOf" srcId="{D2DF1FA2-A20F-4DEF-A0E9-6AB59F25BF94}" destId="{6D677F1B-4D2C-4465-973A-FF1709D86FE4}" srcOrd="8"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F5BF7F4-344A-4065-B2DC-54FB5E6043D4}" type="doc">
      <dgm:prSet loTypeId="urn:microsoft.com/office/officeart/2005/8/layout/process1" loCatId="process" qsTypeId="urn:microsoft.com/office/officeart/2005/8/quickstyle/3d3" qsCatId="3D" csTypeId="urn:microsoft.com/office/officeart/2005/8/colors/colorful4" csCatId="colorful" phldr="1"/>
      <dgm:spPr/>
    </dgm:pt>
    <dgm:pt modelId="{2205F785-E076-40C5-B06D-1EC6DD2BF1BF}">
      <dgm:prSet phldrT="[Text]"/>
      <dgm:spPr/>
      <dgm:t>
        <a:bodyPr/>
        <a:lstStyle/>
        <a:p>
          <a:r>
            <a:rPr lang="en-US" dirty="0">
              <a:solidFill>
                <a:schemeClr val="tx1"/>
              </a:solidFill>
            </a:rPr>
            <a:t>Feature Extraction</a:t>
          </a:r>
        </a:p>
      </dgm:t>
    </dgm:pt>
    <dgm:pt modelId="{F444C2E9-67EB-4096-8619-247246B545FE}" type="parTrans" cxnId="{E1FA2DE0-27D5-4811-9859-2C585AB7D357}">
      <dgm:prSet/>
      <dgm:spPr/>
      <dgm:t>
        <a:bodyPr/>
        <a:lstStyle/>
        <a:p>
          <a:endParaRPr lang="en-US"/>
        </a:p>
      </dgm:t>
    </dgm:pt>
    <dgm:pt modelId="{FC3DA793-6739-4BB6-8B28-750DB3E6723B}" type="sibTrans" cxnId="{E1FA2DE0-27D5-4811-9859-2C585AB7D357}">
      <dgm:prSet/>
      <dgm:spPr/>
      <dgm:t>
        <a:bodyPr/>
        <a:lstStyle/>
        <a:p>
          <a:endParaRPr lang="en-US"/>
        </a:p>
      </dgm:t>
    </dgm:pt>
    <dgm:pt modelId="{1C8BF5ED-C072-44D7-89BF-B3102B87A8A3}">
      <dgm:prSet phldrT="[Text]"/>
      <dgm:spPr/>
      <dgm:t>
        <a:bodyPr/>
        <a:lstStyle/>
        <a:p>
          <a:r>
            <a:rPr lang="en-US" dirty="0">
              <a:solidFill>
                <a:schemeClr val="tx1"/>
              </a:solidFill>
            </a:rPr>
            <a:t>Prediction Model Set Up</a:t>
          </a:r>
        </a:p>
      </dgm:t>
    </dgm:pt>
    <dgm:pt modelId="{137AA069-10D3-4038-8C04-1D18E842E944}" type="parTrans" cxnId="{0B8613C6-7125-4486-A3F0-22A063CD53DE}">
      <dgm:prSet/>
      <dgm:spPr/>
      <dgm:t>
        <a:bodyPr/>
        <a:lstStyle/>
        <a:p>
          <a:endParaRPr lang="en-US"/>
        </a:p>
      </dgm:t>
    </dgm:pt>
    <dgm:pt modelId="{0AED50CD-5A3A-445E-BCB4-2DD080C7FC8D}" type="sibTrans" cxnId="{0B8613C6-7125-4486-A3F0-22A063CD53DE}">
      <dgm:prSet/>
      <dgm:spPr/>
      <dgm:t>
        <a:bodyPr/>
        <a:lstStyle/>
        <a:p>
          <a:endParaRPr lang="en-US"/>
        </a:p>
      </dgm:t>
    </dgm:pt>
    <dgm:pt modelId="{A6A39327-A284-4C74-A344-FE76F3F9E2A5}">
      <dgm:prSet phldrT="[Text]"/>
      <dgm:spPr/>
      <dgm:t>
        <a:bodyPr/>
        <a:lstStyle/>
        <a:p>
          <a:r>
            <a:rPr lang="en-US" dirty="0">
              <a:solidFill>
                <a:schemeClr val="tx1"/>
              </a:solidFill>
            </a:rPr>
            <a:t>Data Collection</a:t>
          </a:r>
        </a:p>
      </dgm:t>
    </dgm:pt>
    <dgm:pt modelId="{DFFA0550-C3DC-4D92-8EDD-4EC04017609F}" type="parTrans" cxnId="{E40F0E95-F60A-4445-8637-FC5E40D6890C}">
      <dgm:prSet/>
      <dgm:spPr/>
      <dgm:t>
        <a:bodyPr/>
        <a:lstStyle/>
        <a:p>
          <a:endParaRPr lang="en-US"/>
        </a:p>
      </dgm:t>
    </dgm:pt>
    <dgm:pt modelId="{2323F456-03A6-4775-9AE7-EC6A0A5D6F85}" type="sibTrans" cxnId="{E40F0E95-F60A-4445-8637-FC5E40D6890C}">
      <dgm:prSet/>
      <dgm:spPr/>
      <dgm:t>
        <a:bodyPr/>
        <a:lstStyle/>
        <a:p>
          <a:endParaRPr lang="en-US"/>
        </a:p>
      </dgm:t>
    </dgm:pt>
    <dgm:pt modelId="{8AD2E708-DEAF-4C63-960C-C5B88D00A9CA}">
      <dgm:prSet phldrT="[Text]"/>
      <dgm:spPr/>
      <dgm:t>
        <a:bodyPr/>
        <a:lstStyle/>
        <a:p>
          <a:r>
            <a:rPr lang="en-US" dirty="0">
              <a:solidFill>
                <a:schemeClr val="tx1"/>
              </a:solidFill>
            </a:rPr>
            <a:t>Data Cleaning</a:t>
          </a:r>
        </a:p>
      </dgm:t>
    </dgm:pt>
    <dgm:pt modelId="{588EB57F-3944-4C89-9DF1-E7AB4BD3B492}" type="parTrans" cxnId="{AE960C89-ED85-49FA-93A2-B164DED40718}">
      <dgm:prSet/>
      <dgm:spPr/>
      <dgm:t>
        <a:bodyPr/>
        <a:lstStyle/>
        <a:p>
          <a:endParaRPr lang="en-US"/>
        </a:p>
      </dgm:t>
    </dgm:pt>
    <dgm:pt modelId="{3BD2FFEF-2F56-4F5A-B211-F1B5731DEEB9}" type="sibTrans" cxnId="{AE960C89-ED85-49FA-93A2-B164DED40718}">
      <dgm:prSet/>
      <dgm:spPr/>
      <dgm:t>
        <a:bodyPr/>
        <a:lstStyle/>
        <a:p>
          <a:endParaRPr lang="en-US"/>
        </a:p>
      </dgm:t>
    </dgm:pt>
    <dgm:pt modelId="{1D7E0D7D-4529-460F-95F1-50FF530C4825}">
      <dgm:prSet phldrT="[Text]"/>
      <dgm:spPr/>
      <dgm:t>
        <a:bodyPr/>
        <a:lstStyle/>
        <a:p>
          <a:r>
            <a:rPr lang="en-US" dirty="0">
              <a:solidFill>
                <a:schemeClr val="tx1"/>
              </a:solidFill>
            </a:rPr>
            <a:t>Output Predictions</a:t>
          </a:r>
        </a:p>
      </dgm:t>
    </dgm:pt>
    <dgm:pt modelId="{F8939D1A-6C24-4065-8F25-1C23710424EC}" type="parTrans" cxnId="{3DF7F77C-DA24-4405-AD78-8D6216CE2ED9}">
      <dgm:prSet/>
      <dgm:spPr/>
      <dgm:t>
        <a:bodyPr/>
        <a:lstStyle/>
        <a:p>
          <a:endParaRPr lang="en-US"/>
        </a:p>
      </dgm:t>
    </dgm:pt>
    <dgm:pt modelId="{4FEA9EF5-ED7C-4A20-BF90-764D8017E15D}" type="sibTrans" cxnId="{3DF7F77C-DA24-4405-AD78-8D6216CE2ED9}">
      <dgm:prSet/>
      <dgm:spPr/>
      <dgm:t>
        <a:bodyPr/>
        <a:lstStyle/>
        <a:p>
          <a:endParaRPr lang="en-US"/>
        </a:p>
      </dgm:t>
    </dgm:pt>
    <dgm:pt modelId="{D2DF1FA2-A20F-4DEF-A0E9-6AB59F25BF94}" type="pres">
      <dgm:prSet presAssocID="{9F5BF7F4-344A-4065-B2DC-54FB5E6043D4}" presName="Name0" presStyleCnt="0">
        <dgm:presLayoutVars>
          <dgm:dir/>
          <dgm:resizeHandles val="exact"/>
        </dgm:presLayoutVars>
      </dgm:prSet>
      <dgm:spPr/>
    </dgm:pt>
    <dgm:pt modelId="{543794CC-C466-4DDE-B753-EFCBDA669A1E}" type="pres">
      <dgm:prSet presAssocID="{A6A39327-A284-4C74-A344-FE76F3F9E2A5}" presName="node" presStyleLbl="node1" presStyleIdx="0" presStyleCnt="5">
        <dgm:presLayoutVars>
          <dgm:bulletEnabled val="1"/>
        </dgm:presLayoutVars>
      </dgm:prSet>
      <dgm:spPr/>
    </dgm:pt>
    <dgm:pt modelId="{88D11E3D-4EC2-4918-9081-200544522078}" type="pres">
      <dgm:prSet presAssocID="{2323F456-03A6-4775-9AE7-EC6A0A5D6F85}" presName="sibTrans" presStyleLbl="sibTrans2D1" presStyleIdx="0" presStyleCnt="4"/>
      <dgm:spPr/>
    </dgm:pt>
    <dgm:pt modelId="{951B2977-4295-4F47-8E4C-D63B18D662A9}" type="pres">
      <dgm:prSet presAssocID="{2323F456-03A6-4775-9AE7-EC6A0A5D6F85}" presName="connectorText" presStyleLbl="sibTrans2D1" presStyleIdx="0" presStyleCnt="4"/>
      <dgm:spPr/>
    </dgm:pt>
    <dgm:pt modelId="{6B73B6A6-9620-4AE8-8D5D-8ED63FC8DD85}" type="pres">
      <dgm:prSet presAssocID="{8AD2E708-DEAF-4C63-960C-C5B88D00A9CA}" presName="node" presStyleLbl="node1" presStyleIdx="1" presStyleCnt="5">
        <dgm:presLayoutVars>
          <dgm:bulletEnabled val="1"/>
        </dgm:presLayoutVars>
      </dgm:prSet>
      <dgm:spPr/>
    </dgm:pt>
    <dgm:pt modelId="{C6847738-8736-4E8B-B66F-7C86DE0C4EDC}" type="pres">
      <dgm:prSet presAssocID="{3BD2FFEF-2F56-4F5A-B211-F1B5731DEEB9}" presName="sibTrans" presStyleLbl="sibTrans2D1" presStyleIdx="1" presStyleCnt="4"/>
      <dgm:spPr/>
    </dgm:pt>
    <dgm:pt modelId="{4C496CFF-45E1-43DD-9EBD-C5FC27E24E9E}" type="pres">
      <dgm:prSet presAssocID="{3BD2FFEF-2F56-4F5A-B211-F1B5731DEEB9}" presName="connectorText" presStyleLbl="sibTrans2D1" presStyleIdx="1" presStyleCnt="4"/>
      <dgm:spPr/>
    </dgm:pt>
    <dgm:pt modelId="{EA6CDE68-F46D-4315-BEA1-6617DE8D03BD}" type="pres">
      <dgm:prSet presAssocID="{2205F785-E076-40C5-B06D-1EC6DD2BF1BF}" presName="node" presStyleLbl="node1" presStyleIdx="2" presStyleCnt="5">
        <dgm:presLayoutVars>
          <dgm:bulletEnabled val="1"/>
        </dgm:presLayoutVars>
      </dgm:prSet>
      <dgm:spPr/>
    </dgm:pt>
    <dgm:pt modelId="{6F59AFE0-A304-4BF6-A2EF-B3CA261FD60C}" type="pres">
      <dgm:prSet presAssocID="{FC3DA793-6739-4BB6-8B28-750DB3E6723B}" presName="sibTrans" presStyleLbl="sibTrans2D1" presStyleIdx="2" presStyleCnt="4"/>
      <dgm:spPr/>
    </dgm:pt>
    <dgm:pt modelId="{2BF18A26-6528-4B53-9D80-0B28048B8F19}" type="pres">
      <dgm:prSet presAssocID="{FC3DA793-6739-4BB6-8B28-750DB3E6723B}" presName="connectorText" presStyleLbl="sibTrans2D1" presStyleIdx="2" presStyleCnt="4"/>
      <dgm:spPr/>
    </dgm:pt>
    <dgm:pt modelId="{F5A33C49-B61E-4D73-A9C5-A4760743E944}" type="pres">
      <dgm:prSet presAssocID="{1C8BF5ED-C072-44D7-89BF-B3102B87A8A3}" presName="node" presStyleLbl="node1" presStyleIdx="3" presStyleCnt="5">
        <dgm:presLayoutVars>
          <dgm:bulletEnabled val="1"/>
        </dgm:presLayoutVars>
      </dgm:prSet>
      <dgm:spPr/>
    </dgm:pt>
    <dgm:pt modelId="{C41B56B6-9433-464D-B20D-4B2202AC1C6D}" type="pres">
      <dgm:prSet presAssocID="{0AED50CD-5A3A-445E-BCB4-2DD080C7FC8D}" presName="sibTrans" presStyleLbl="sibTrans2D1" presStyleIdx="3" presStyleCnt="4"/>
      <dgm:spPr/>
    </dgm:pt>
    <dgm:pt modelId="{2B3EB36B-AE0B-44CC-9905-FE753AEE9718}" type="pres">
      <dgm:prSet presAssocID="{0AED50CD-5A3A-445E-BCB4-2DD080C7FC8D}" presName="connectorText" presStyleLbl="sibTrans2D1" presStyleIdx="3" presStyleCnt="4"/>
      <dgm:spPr/>
    </dgm:pt>
    <dgm:pt modelId="{6D677F1B-4D2C-4465-973A-FF1709D86FE4}" type="pres">
      <dgm:prSet presAssocID="{1D7E0D7D-4529-460F-95F1-50FF530C4825}" presName="node" presStyleLbl="node1" presStyleIdx="4" presStyleCnt="5">
        <dgm:presLayoutVars>
          <dgm:bulletEnabled val="1"/>
        </dgm:presLayoutVars>
      </dgm:prSet>
      <dgm:spPr/>
    </dgm:pt>
  </dgm:ptLst>
  <dgm:cxnLst>
    <dgm:cxn modelId="{B4F5B101-40F7-437E-94A4-4724780199C8}" type="presOf" srcId="{2323F456-03A6-4775-9AE7-EC6A0A5D6F85}" destId="{951B2977-4295-4F47-8E4C-D63B18D662A9}" srcOrd="1" destOrd="0" presId="urn:microsoft.com/office/officeart/2005/8/layout/process1"/>
    <dgm:cxn modelId="{658E801A-8DC1-4AEB-85B3-FA461F9BEA76}" type="presOf" srcId="{1C8BF5ED-C072-44D7-89BF-B3102B87A8A3}" destId="{F5A33C49-B61E-4D73-A9C5-A4760743E944}" srcOrd="0" destOrd="0" presId="urn:microsoft.com/office/officeart/2005/8/layout/process1"/>
    <dgm:cxn modelId="{EFA7A522-070C-45EA-A628-695892712260}" type="presOf" srcId="{FC3DA793-6739-4BB6-8B28-750DB3E6723B}" destId="{6F59AFE0-A304-4BF6-A2EF-B3CA261FD60C}" srcOrd="0" destOrd="0" presId="urn:microsoft.com/office/officeart/2005/8/layout/process1"/>
    <dgm:cxn modelId="{153B973F-C0CC-474C-9E82-199B0EBAFB39}" type="presOf" srcId="{1D7E0D7D-4529-460F-95F1-50FF530C4825}" destId="{6D677F1B-4D2C-4465-973A-FF1709D86FE4}" srcOrd="0" destOrd="0" presId="urn:microsoft.com/office/officeart/2005/8/layout/process1"/>
    <dgm:cxn modelId="{657C5647-9EA8-4A14-8475-0E80CF2AEEA9}" type="presOf" srcId="{2205F785-E076-40C5-B06D-1EC6DD2BF1BF}" destId="{EA6CDE68-F46D-4315-BEA1-6617DE8D03BD}" srcOrd="0" destOrd="0" presId="urn:microsoft.com/office/officeart/2005/8/layout/process1"/>
    <dgm:cxn modelId="{E595974E-7557-4E50-8A4C-E8BE8ABEC22A}" type="presOf" srcId="{9F5BF7F4-344A-4065-B2DC-54FB5E6043D4}" destId="{D2DF1FA2-A20F-4DEF-A0E9-6AB59F25BF94}" srcOrd="0" destOrd="0" presId="urn:microsoft.com/office/officeart/2005/8/layout/process1"/>
    <dgm:cxn modelId="{D3405D51-6860-4C91-918A-C6A0BFBD820D}" type="presOf" srcId="{FC3DA793-6739-4BB6-8B28-750DB3E6723B}" destId="{2BF18A26-6528-4B53-9D80-0B28048B8F19}" srcOrd="1" destOrd="0" presId="urn:microsoft.com/office/officeart/2005/8/layout/process1"/>
    <dgm:cxn modelId="{3DF7F77C-DA24-4405-AD78-8D6216CE2ED9}" srcId="{9F5BF7F4-344A-4065-B2DC-54FB5E6043D4}" destId="{1D7E0D7D-4529-460F-95F1-50FF530C4825}" srcOrd="4" destOrd="0" parTransId="{F8939D1A-6C24-4065-8F25-1C23710424EC}" sibTransId="{4FEA9EF5-ED7C-4A20-BF90-764D8017E15D}"/>
    <dgm:cxn modelId="{AE960C89-ED85-49FA-93A2-B164DED40718}" srcId="{9F5BF7F4-344A-4065-B2DC-54FB5E6043D4}" destId="{8AD2E708-DEAF-4C63-960C-C5B88D00A9CA}" srcOrd="1" destOrd="0" parTransId="{588EB57F-3944-4C89-9DF1-E7AB4BD3B492}" sibTransId="{3BD2FFEF-2F56-4F5A-B211-F1B5731DEEB9}"/>
    <dgm:cxn modelId="{E40F0E95-F60A-4445-8637-FC5E40D6890C}" srcId="{9F5BF7F4-344A-4065-B2DC-54FB5E6043D4}" destId="{A6A39327-A284-4C74-A344-FE76F3F9E2A5}" srcOrd="0" destOrd="0" parTransId="{DFFA0550-C3DC-4D92-8EDD-4EC04017609F}" sibTransId="{2323F456-03A6-4775-9AE7-EC6A0A5D6F85}"/>
    <dgm:cxn modelId="{C87D36A3-7891-4D2F-BFCB-A01D867CBA42}" type="presOf" srcId="{A6A39327-A284-4C74-A344-FE76F3F9E2A5}" destId="{543794CC-C466-4DDE-B753-EFCBDA669A1E}" srcOrd="0" destOrd="0" presId="urn:microsoft.com/office/officeart/2005/8/layout/process1"/>
    <dgm:cxn modelId="{D98866B8-208C-4A6D-9713-9A8A7A7F721C}" type="presOf" srcId="{0AED50CD-5A3A-445E-BCB4-2DD080C7FC8D}" destId="{C41B56B6-9433-464D-B20D-4B2202AC1C6D}" srcOrd="0" destOrd="0" presId="urn:microsoft.com/office/officeart/2005/8/layout/process1"/>
    <dgm:cxn modelId="{6F84CDBD-1977-4135-BF30-89670BD66839}" type="presOf" srcId="{3BD2FFEF-2F56-4F5A-B211-F1B5731DEEB9}" destId="{C6847738-8736-4E8B-B66F-7C86DE0C4EDC}" srcOrd="0" destOrd="0" presId="urn:microsoft.com/office/officeart/2005/8/layout/process1"/>
    <dgm:cxn modelId="{7BE8E7C2-E747-4A81-A444-8F8793C9F8ED}" type="presOf" srcId="{2323F456-03A6-4775-9AE7-EC6A0A5D6F85}" destId="{88D11E3D-4EC2-4918-9081-200544522078}" srcOrd="0" destOrd="0" presId="urn:microsoft.com/office/officeart/2005/8/layout/process1"/>
    <dgm:cxn modelId="{0B8613C6-7125-4486-A3F0-22A063CD53DE}" srcId="{9F5BF7F4-344A-4065-B2DC-54FB5E6043D4}" destId="{1C8BF5ED-C072-44D7-89BF-B3102B87A8A3}" srcOrd="3" destOrd="0" parTransId="{137AA069-10D3-4038-8C04-1D18E842E944}" sibTransId="{0AED50CD-5A3A-445E-BCB4-2DD080C7FC8D}"/>
    <dgm:cxn modelId="{ED3BB7DE-2FD6-4EB6-9CEF-4D4C9467C6F7}" type="presOf" srcId="{3BD2FFEF-2F56-4F5A-B211-F1B5731DEEB9}" destId="{4C496CFF-45E1-43DD-9EBD-C5FC27E24E9E}" srcOrd="1" destOrd="0" presId="urn:microsoft.com/office/officeart/2005/8/layout/process1"/>
    <dgm:cxn modelId="{E1FA2DE0-27D5-4811-9859-2C585AB7D357}" srcId="{9F5BF7F4-344A-4065-B2DC-54FB5E6043D4}" destId="{2205F785-E076-40C5-B06D-1EC6DD2BF1BF}" srcOrd="2" destOrd="0" parTransId="{F444C2E9-67EB-4096-8619-247246B545FE}" sibTransId="{FC3DA793-6739-4BB6-8B28-750DB3E6723B}"/>
    <dgm:cxn modelId="{11576BEA-E34B-4587-B8A7-D48F95C884B1}" type="presOf" srcId="{8AD2E708-DEAF-4C63-960C-C5B88D00A9CA}" destId="{6B73B6A6-9620-4AE8-8D5D-8ED63FC8DD85}" srcOrd="0" destOrd="0" presId="urn:microsoft.com/office/officeart/2005/8/layout/process1"/>
    <dgm:cxn modelId="{3A6338F0-491A-4068-9348-C9901BBBAB62}" type="presOf" srcId="{0AED50CD-5A3A-445E-BCB4-2DD080C7FC8D}" destId="{2B3EB36B-AE0B-44CC-9905-FE753AEE9718}" srcOrd="1" destOrd="0" presId="urn:microsoft.com/office/officeart/2005/8/layout/process1"/>
    <dgm:cxn modelId="{D60C2869-C3D2-47FB-8260-B6D886EA3F0A}" type="presParOf" srcId="{D2DF1FA2-A20F-4DEF-A0E9-6AB59F25BF94}" destId="{543794CC-C466-4DDE-B753-EFCBDA669A1E}" srcOrd="0" destOrd="0" presId="urn:microsoft.com/office/officeart/2005/8/layout/process1"/>
    <dgm:cxn modelId="{F569EF38-2D6A-4760-9172-6A0000896E29}" type="presParOf" srcId="{D2DF1FA2-A20F-4DEF-A0E9-6AB59F25BF94}" destId="{88D11E3D-4EC2-4918-9081-200544522078}" srcOrd="1" destOrd="0" presId="urn:microsoft.com/office/officeart/2005/8/layout/process1"/>
    <dgm:cxn modelId="{3E7773B3-EE39-4F75-A5CB-CDC928A2E817}" type="presParOf" srcId="{88D11E3D-4EC2-4918-9081-200544522078}" destId="{951B2977-4295-4F47-8E4C-D63B18D662A9}" srcOrd="0" destOrd="0" presId="urn:microsoft.com/office/officeart/2005/8/layout/process1"/>
    <dgm:cxn modelId="{FC8A5564-623B-48AD-8BE8-64F620B292F4}" type="presParOf" srcId="{D2DF1FA2-A20F-4DEF-A0E9-6AB59F25BF94}" destId="{6B73B6A6-9620-4AE8-8D5D-8ED63FC8DD85}" srcOrd="2" destOrd="0" presId="urn:microsoft.com/office/officeart/2005/8/layout/process1"/>
    <dgm:cxn modelId="{47F5B1F9-A73E-4FB6-B501-C3DA1B4129B2}" type="presParOf" srcId="{D2DF1FA2-A20F-4DEF-A0E9-6AB59F25BF94}" destId="{C6847738-8736-4E8B-B66F-7C86DE0C4EDC}" srcOrd="3" destOrd="0" presId="urn:microsoft.com/office/officeart/2005/8/layout/process1"/>
    <dgm:cxn modelId="{DFD24988-2BF8-4938-B0C7-1B3A41830452}" type="presParOf" srcId="{C6847738-8736-4E8B-B66F-7C86DE0C4EDC}" destId="{4C496CFF-45E1-43DD-9EBD-C5FC27E24E9E}" srcOrd="0" destOrd="0" presId="urn:microsoft.com/office/officeart/2005/8/layout/process1"/>
    <dgm:cxn modelId="{DBD6A018-0170-46FC-BEF5-61CEB7DAEA32}" type="presParOf" srcId="{D2DF1FA2-A20F-4DEF-A0E9-6AB59F25BF94}" destId="{EA6CDE68-F46D-4315-BEA1-6617DE8D03BD}" srcOrd="4" destOrd="0" presId="urn:microsoft.com/office/officeart/2005/8/layout/process1"/>
    <dgm:cxn modelId="{1CE56405-03B5-414B-8CBF-B8C92A219E0A}" type="presParOf" srcId="{D2DF1FA2-A20F-4DEF-A0E9-6AB59F25BF94}" destId="{6F59AFE0-A304-4BF6-A2EF-B3CA261FD60C}" srcOrd="5" destOrd="0" presId="urn:microsoft.com/office/officeart/2005/8/layout/process1"/>
    <dgm:cxn modelId="{0CE04EC0-769C-4C98-95BD-C4EEFD7B543A}" type="presParOf" srcId="{6F59AFE0-A304-4BF6-A2EF-B3CA261FD60C}" destId="{2BF18A26-6528-4B53-9D80-0B28048B8F19}" srcOrd="0" destOrd="0" presId="urn:microsoft.com/office/officeart/2005/8/layout/process1"/>
    <dgm:cxn modelId="{E1D9C873-FAF9-447A-816D-B691B55F843C}" type="presParOf" srcId="{D2DF1FA2-A20F-4DEF-A0E9-6AB59F25BF94}" destId="{F5A33C49-B61E-4D73-A9C5-A4760743E944}" srcOrd="6" destOrd="0" presId="urn:microsoft.com/office/officeart/2005/8/layout/process1"/>
    <dgm:cxn modelId="{F9382190-6772-452A-943B-191D669C3605}" type="presParOf" srcId="{D2DF1FA2-A20F-4DEF-A0E9-6AB59F25BF94}" destId="{C41B56B6-9433-464D-B20D-4B2202AC1C6D}" srcOrd="7" destOrd="0" presId="urn:microsoft.com/office/officeart/2005/8/layout/process1"/>
    <dgm:cxn modelId="{270E6F55-7B16-4272-9D3E-8B4E38317B61}" type="presParOf" srcId="{C41B56B6-9433-464D-B20D-4B2202AC1C6D}" destId="{2B3EB36B-AE0B-44CC-9905-FE753AEE9718}" srcOrd="0" destOrd="0" presId="urn:microsoft.com/office/officeart/2005/8/layout/process1"/>
    <dgm:cxn modelId="{093FDC25-B9F9-48A2-BF44-54236F502751}" type="presParOf" srcId="{D2DF1FA2-A20F-4DEF-A0E9-6AB59F25BF94}" destId="{6D677F1B-4D2C-4465-973A-FF1709D86FE4}"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5BF7F4-344A-4065-B2DC-54FB5E6043D4}"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zh-CN" altLang="en-US"/>
        </a:p>
      </dgm:t>
    </dgm:pt>
    <dgm:pt modelId="{2205F785-E076-40C5-B06D-1EC6DD2BF1BF}">
      <dgm:prSet phldrT="[Text]"/>
      <dgm:spPr/>
      <dgm:t>
        <a:bodyPr/>
        <a:lstStyle/>
        <a:p>
          <a:r>
            <a:rPr lang="en-US" dirty="0"/>
            <a:t>Translate Function/Method</a:t>
          </a:r>
        </a:p>
      </dgm:t>
    </dgm:pt>
    <dgm:pt modelId="{F444C2E9-67EB-4096-8619-247246B545FE}" type="parTrans" cxnId="{E1FA2DE0-27D5-4811-9859-2C585AB7D357}">
      <dgm:prSet/>
      <dgm:spPr/>
      <dgm:t>
        <a:bodyPr/>
        <a:lstStyle/>
        <a:p>
          <a:endParaRPr lang="en-US"/>
        </a:p>
      </dgm:t>
    </dgm:pt>
    <dgm:pt modelId="{FC3DA793-6739-4BB6-8B28-750DB3E6723B}" type="sibTrans" cxnId="{E1FA2DE0-27D5-4811-9859-2C585AB7D357}">
      <dgm:prSet/>
      <dgm:spPr/>
      <dgm:t>
        <a:bodyPr/>
        <a:lstStyle/>
        <a:p>
          <a:endParaRPr lang="en-US"/>
        </a:p>
      </dgm:t>
    </dgm:pt>
    <dgm:pt modelId="{A6A39327-A284-4C74-A344-FE76F3F9E2A5}">
      <dgm:prSet phldrT="[Text]"/>
      <dgm:spPr/>
      <dgm:t>
        <a:bodyPr/>
        <a:lstStyle/>
        <a:p>
          <a:r>
            <a:rPr lang="en-US" dirty="0"/>
            <a:t>Student Post</a:t>
          </a:r>
        </a:p>
      </dgm:t>
    </dgm:pt>
    <dgm:pt modelId="{DFFA0550-C3DC-4D92-8EDD-4EC04017609F}" type="parTrans" cxnId="{E40F0E95-F60A-4445-8637-FC5E40D6890C}">
      <dgm:prSet/>
      <dgm:spPr/>
      <dgm:t>
        <a:bodyPr/>
        <a:lstStyle/>
        <a:p>
          <a:endParaRPr lang="en-US"/>
        </a:p>
      </dgm:t>
    </dgm:pt>
    <dgm:pt modelId="{2323F456-03A6-4775-9AE7-EC6A0A5D6F85}" type="sibTrans" cxnId="{E40F0E95-F60A-4445-8637-FC5E40D6890C}">
      <dgm:prSet/>
      <dgm:spPr/>
      <dgm:t>
        <a:bodyPr/>
        <a:lstStyle/>
        <a:p>
          <a:endParaRPr lang="en-US"/>
        </a:p>
      </dgm:t>
    </dgm:pt>
    <dgm:pt modelId="{8AD2E708-DEAF-4C63-960C-C5B88D00A9CA}">
      <dgm:prSet phldrT="[Text]"/>
      <dgm:spPr/>
      <dgm:t>
        <a:bodyPr/>
        <a:lstStyle/>
        <a:p>
          <a:r>
            <a:rPr lang="en-US" dirty="0"/>
            <a:t>Identify Function/Method</a:t>
          </a:r>
        </a:p>
      </dgm:t>
    </dgm:pt>
    <dgm:pt modelId="{588EB57F-3944-4C89-9DF1-E7AB4BD3B492}" type="parTrans" cxnId="{AE960C89-ED85-49FA-93A2-B164DED40718}">
      <dgm:prSet/>
      <dgm:spPr/>
      <dgm:t>
        <a:bodyPr/>
        <a:lstStyle/>
        <a:p>
          <a:endParaRPr lang="en-US"/>
        </a:p>
      </dgm:t>
    </dgm:pt>
    <dgm:pt modelId="{3BD2FFEF-2F56-4F5A-B211-F1B5731DEEB9}" type="sibTrans" cxnId="{AE960C89-ED85-49FA-93A2-B164DED40718}">
      <dgm:prSet/>
      <dgm:spPr/>
      <dgm:t>
        <a:bodyPr/>
        <a:lstStyle/>
        <a:p>
          <a:endParaRPr lang="en-US"/>
        </a:p>
      </dgm:t>
    </dgm:pt>
    <dgm:pt modelId="{1D7E0D7D-4529-460F-95F1-50FF530C4825}">
      <dgm:prSet phldrT="[Text]"/>
      <dgm:spPr/>
      <dgm:t>
        <a:bodyPr/>
        <a:lstStyle/>
        <a:p>
          <a:r>
            <a:rPr lang="en-US"/>
            <a:t>Code Translation</a:t>
          </a:r>
          <a:endParaRPr lang="en-US" dirty="0"/>
        </a:p>
      </dgm:t>
    </dgm:pt>
    <dgm:pt modelId="{F8939D1A-6C24-4065-8F25-1C23710424EC}" type="parTrans" cxnId="{3DF7F77C-DA24-4405-AD78-8D6216CE2ED9}">
      <dgm:prSet/>
      <dgm:spPr/>
      <dgm:t>
        <a:bodyPr/>
        <a:lstStyle/>
        <a:p>
          <a:endParaRPr lang="en-US"/>
        </a:p>
      </dgm:t>
    </dgm:pt>
    <dgm:pt modelId="{4FEA9EF5-ED7C-4A20-BF90-764D8017E15D}" type="sibTrans" cxnId="{3DF7F77C-DA24-4405-AD78-8D6216CE2ED9}">
      <dgm:prSet/>
      <dgm:spPr/>
      <dgm:t>
        <a:bodyPr/>
        <a:lstStyle/>
        <a:p>
          <a:endParaRPr lang="en-US"/>
        </a:p>
      </dgm:t>
    </dgm:pt>
    <dgm:pt modelId="{D2DF1FA2-A20F-4DEF-A0E9-6AB59F25BF94}" type="pres">
      <dgm:prSet presAssocID="{9F5BF7F4-344A-4065-B2DC-54FB5E6043D4}" presName="Name0" presStyleCnt="0">
        <dgm:presLayoutVars>
          <dgm:dir/>
          <dgm:resizeHandles val="exact"/>
        </dgm:presLayoutVars>
      </dgm:prSet>
      <dgm:spPr/>
    </dgm:pt>
    <dgm:pt modelId="{543794CC-C466-4DDE-B753-EFCBDA669A1E}" type="pres">
      <dgm:prSet presAssocID="{A6A39327-A284-4C74-A344-FE76F3F9E2A5}" presName="node" presStyleLbl="node1" presStyleIdx="0" presStyleCnt="4">
        <dgm:presLayoutVars>
          <dgm:bulletEnabled val="1"/>
        </dgm:presLayoutVars>
      </dgm:prSet>
      <dgm:spPr/>
    </dgm:pt>
    <dgm:pt modelId="{88D11E3D-4EC2-4918-9081-200544522078}" type="pres">
      <dgm:prSet presAssocID="{2323F456-03A6-4775-9AE7-EC6A0A5D6F85}" presName="sibTrans" presStyleLbl="sibTrans2D1" presStyleIdx="0" presStyleCnt="3"/>
      <dgm:spPr/>
    </dgm:pt>
    <dgm:pt modelId="{951B2977-4295-4F47-8E4C-D63B18D662A9}" type="pres">
      <dgm:prSet presAssocID="{2323F456-03A6-4775-9AE7-EC6A0A5D6F85}" presName="connectorText" presStyleLbl="sibTrans2D1" presStyleIdx="0" presStyleCnt="3"/>
      <dgm:spPr/>
    </dgm:pt>
    <dgm:pt modelId="{6B73B6A6-9620-4AE8-8D5D-8ED63FC8DD85}" type="pres">
      <dgm:prSet presAssocID="{8AD2E708-DEAF-4C63-960C-C5B88D00A9CA}" presName="node" presStyleLbl="node1" presStyleIdx="1" presStyleCnt="4">
        <dgm:presLayoutVars>
          <dgm:bulletEnabled val="1"/>
        </dgm:presLayoutVars>
      </dgm:prSet>
      <dgm:spPr/>
    </dgm:pt>
    <dgm:pt modelId="{C6847738-8736-4E8B-B66F-7C86DE0C4EDC}" type="pres">
      <dgm:prSet presAssocID="{3BD2FFEF-2F56-4F5A-B211-F1B5731DEEB9}" presName="sibTrans" presStyleLbl="sibTrans2D1" presStyleIdx="1" presStyleCnt="3"/>
      <dgm:spPr/>
    </dgm:pt>
    <dgm:pt modelId="{4C496CFF-45E1-43DD-9EBD-C5FC27E24E9E}" type="pres">
      <dgm:prSet presAssocID="{3BD2FFEF-2F56-4F5A-B211-F1B5731DEEB9}" presName="connectorText" presStyleLbl="sibTrans2D1" presStyleIdx="1" presStyleCnt="3"/>
      <dgm:spPr/>
    </dgm:pt>
    <dgm:pt modelId="{EA6CDE68-F46D-4315-BEA1-6617DE8D03BD}" type="pres">
      <dgm:prSet presAssocID="{2205F785-E076-40C5-B06D-1EC6DD2BF1BF}" presName="node" presStyleLbl="node1" presStyleIdx="2" presStyleCnt="4">
        <dgm:presLayoutVars>
          <dgm:bulletEnabled val="1"/>
        </dgm:presLayoutVars>
      </dgm:prSet>
      <dgm:spPr/>
    </dgm:pt>
    <dgm:pt modelId="{6F59AFE0-A304-4BF6-A2EF-B3CA261FD60C}" type="pres">
      <dgm:prSet presAssocID="{FC3DA793-6739-4BB6-8B28-750DB3E6723B}" presName="sibTrans" presStyleLbl="sibTrans2D1" presStyleIdx="2" presStyleCnt="3"/>
      <dgm:spPr/>
    </dgm:pt>
    <dgm:pt modelId="{2BF18A26-6528-4B53-9D80-0B28048B8F19}" type="pres">
      <dgm:prSet presAssocID="{FC3DA793-6739-4BB6-8B28-750DB3E6723B}" presName="connectorText" presStyleLbl="sibTrans2D1" presStyleIdx="2" presStyleCnt="3"/>
      <dgm:spPr/>
    </dgm:pt>
    <dgm:pt modelId="{6D677F1B-4D2C-4465-973A-FF1709D86FE4}" type="pres">
      <dgm:prSet presAssocID="{1D7E0D7D-4529-460F-95F1-50FF530C4825}" presName="node" presStyleLbl="node1" presStyleIdx="3" presStyleCnt="4">
        <dgm:presLayoutVars>
          <dgm:bulletEnabled val="1"/>
        </dgm:presLayoutVars>
      </dgm:prSet>
      <dgm:spPr/>
    </dgm:pt>
  </dgm:ptLst>
  <dgm:cxnLst>
    <dgm:cxn modelId="{B4F5B101-40F7-437E-94A4-4724780199C8}" type="presOf" srcId="{2323F456-03A6-4775-9AE7-EC6A0A5D6F85}" destId="{951B2977-4295-4F47-8E4C-D63B18D662A9}" srcOrd="1" destOrd="0" presId="urn:microsoft.com/office/officeart/2005/8/layout/process1"/>
    <dgm:cxn modelId="{EFA7A522-070C-45EA-A628-695892712260}" type="presOf" srcId="{FC3DA793-6739-4BB6-8B28-750DB3E6723B}" destId="{6F59AFE0-A304-4BF6-A2EF-B3CA261FD60C}" srcOrd="0" destOrd="0" presId="urn:microsoft.com/office/officeart/2005/8/layout/process1"/>
    <dgm:cxn modelId="{153B973F-C0CC-474C-9E82-199B0EBAFB39}" type="presOf" srcId="{1D7E0D7D-4529-460F-95F1-50FF530C4825}" destId="{6D677F1B-4D2C-4465-973A-FF1709D86FE4}" srcOrd="0" destOrd="0" presId="urn:microsoft.com/office/officeart/2005/8/layout/process1"/>
    <dgm:cxn modelId="{657C5647-9EA8-4A14-8475-0E80CF2AEEA9}" type="presOf" srcId="{2205F785-E076-40C5-B06D-1EC6DD2BF1BF}" destId="{EA6CDE68-F46D-4315-BEA1-6617DE8D03BD}" srcOrd="0" destOrd="0" presId="urn:microsoft.com/office/officeart/2005/8/layout/process1"/>
    <dgm:cxn modelId="{E595974E-7557-4E50-8A4C-E8BE8ABEC22A}" type="presOf" srcId="{9F5BF7F4-344A-4065-B2DC-54FB5E6043D4}" destId="{D2DF1FA2-A20F-4DEF-A0E9-6AB59F25BF94}" srcOrd="0" destOrd="0" presId="urn:microsoft.com/office/officeart/2005/8/layout/process1"/>
    <dgm:cxn modelId="{D3405D51-6860-4C91-918A-C6A0BFBD820D}" type="presOf" srcId="{FC3DA793-6739-4BB6-8B28-750DB3E6723B}" destId="{2BF18A26-6528-4B53-9D80-0B28048B8F19}" srcOrd="1" destOrd="0" presId="urn:microsoft.com/office/officeart/2005/8/layout/process1"/>
    <dgm:cxn modelId="{3DF7F77C-DA24-4405-AD78-8D6216CE2ED9}" srcId="{9F5BF7F4-344A-4065-B2DC-54FB5E6043D4}" destId="{1D7E0D7D-4529-460F-95F1-50FF530C4825}" srcOrd="3" destOrd="0" parTransId="{F8939D1A-6C24-4065-8F25-1C23710424EC}" sibTransId="{4FEA9EF5-ED7C-4A20-BF90-764D8017E15D}"/>
    <dgm:cxn modelId="{AE960C89-ED85-49FA-93A2-B164DED40718}" srcId="{9F5BF7F4-344A-4065-B2DC-54FB5E6043D4}" destId="{8AD2E708-DEAF-4C63-960C-C5B88D00A9CA}" srcOrd="1" destOrd="0" parTransId="{588EB57F-3944-4C89-9DF1-E7AB4BD3B492}" sibTransId="{3BD2FFEF-2F56-4F5A-B211-F1B5731DEEB9}"/>
    <dgm:cxn modelId="{E40F0E95-F60A-4445-8637-FC5E40D6890C}" srcId="{9F5BF7F4-344A-4065-B2DC-54FB5E6043D4}" destId="{A6A39327-A284-4C74-A344-FE76F3F9E2A5}" srcOrd="0" destOrd="0" parTransId="{DFFA0550-C3DC-4D92-8EDD-4EC04017609F}" sibTransId="{2323F456-03A6-4775-9AE7-EC6A0A5D6F85}"/>
    <dgm:cxn modelId="{C87D36A3-7891-4D2F-BFCB-A01D867CBA42}" type="presOf" srcId="{A6A39327-A284-4C74-A344-FE76F3F9E2A5}" destId="{543794CC-C466-4DDE-B753-EFCBDA669A1E}" srcOrd="0" destOrd="0" presId="urn:microsoft.com/office/officeart/2005/8/layout/process1"/>
    <dgm:cxn modelId="{6F84CDBD-1977-4135-BF30-89670BD66839}" type="presOf" srcId="{3BD2FFEF-2F56-4F5A-B211-F1B5731DEEB9}" destId="{C6847738-8736-4E8B-B66F-7C86DE0C4EDC}" srcOrd="0" destOrd="0" presId="urn:microsoft.com/office/officeart/2005/8/layout/process1"/>
    <dgm:cxn modelId="{7BE8E7C2-E747-4A81-A444-8F8793C9F8ED}" type="presOf" srcId="{2323F456-03A6-4775-9AE7-EC6A0A5D6F85}" destId="{88D11E3D-4EC2-4918-9081-200544522078}" srcOrd="0" destOrd="0" presId="urn:microsoft.com/office/officeart/2005/8/layout/process1"/>
    <dgm:cxn modelId="{ED3BB7DE-2FD6-4EB6-9CEF-4D4C9467C6F7}" type="presOf" srcId="{3BD2FFEF-2F56-4F5A-B211-F1B5731DEEB9}" destId="{4C496CFF-45E1-43DD-9EBD-C5FC27E24E9E}" srcOrd="1" destOrd="0" presId="urn:microsoft.com/office/officeart/2005/8/layout/process1"/>
    <dgm:cxn modelId="{E1FA2DE0-27D5-4811-9859-2C585AB7D357}" srcId="{9F5BF7F4-344A-4065-B2DC-54FB5E6043D4}" destId="{2205F785-E076-40C5-B06D-1EC6DD2BF1BF}" srcOrd="2" destOrd="0" parTransId="{F444C2E9-67EB-4096-8619-247246B545FE}" sibTransId="{FC3DA793-6739-4BB6-8B28-750DB3E6723B}"/>
    <dgm:cxn modelId="{11576BEA-E34B-4587-B8A7-D48F95C884B1}" type="presOf" srcId="{8AD2E708-DEAF-4C63-960C-C5B88D00A9CA}" destId="{6B73B6A6-9620-4AE8-8D5D-8ED63FC8DD85}" srcOrd="0" destOrd="0" presId="urn:microsoft.com/office/officeart/2005/8/layout/process1"/>
    <dgm:cxn modelId="{D60C2869-C3D2-47FB-8260-B6D886EA3F0A}" type="presParOf" srcId="{D2DF1FA2-A20F-4DEF-A0E9-6AB59F25BF94}" destId="{543794CC-C466-4DDE-B753-EFCBDA669A1E}" srcOrd="0" destOrd="0" presId="urn:microsoft.com/office/officeart/2005/8/layout/process1"/>
    <dgm:cxn modelId="{F569EF38-2D6A-4760-9172-6A0000896E29}" type="presParOf" srcId="{D2DF1FA2-A20F-4DEF-A0E9-6AB59F25BF94}" destId="{88D11E3D-4EC2-4918-9081-200544522078}" srcOrd="1" destOrd="0" presId="urn:microsoft.com/office/officeart/2005/8/layout/process1"/>
    <dgm:cxn modelId="{3E7773B3-EE39-4F75-A5CB-CDC928A2E817}" type="presParOf" srcId="{88D11E3D-4EC2-4918-9081-200544522078}" destId="{951B2977-4295-4F47-8E4C-D63B18D662A9}" srcOrd="0" destOrd="0" presId="urn:microsoft.com/office/officeart/2005/8/layout/process1"/>
    <dgm:cxn modelId="{FC8A5564-623B-48AD-8BE8-64F620B292F4}" type="presParOf" srcId="{D2DF1FA2-A20F-4DEF-A0E9-6AB59F25BF94}" destId="{6B73B6A6-9620-4AE8-8D5D-8ED63FC8DD85}" srcOrd="2" destOrd="0" presId="urn:microsoft.com/office/officeart/2005/8/layout/process1"/>
    <dgm:cxn modelId="{47F5B1F9-A73E-4FB6-B501-C3DA1B4129B2}" type="presParOf" srcId="{D2DF1FA2-A20F-4DEF-A0E9-6AB59F25BF94}" destId="{C6847738-8736-4E8B-B66F-7C86DE0C4EDC}" srcOrd="3" destOrd="0" presId="urn:microsoft.com/office/officeart/2005/8/layout/process1"/>
    <dgm:cxn modelId="{DFD24988-2BF8-4938-B0C7-1B3A41830452}" type="presParOf" srcId="{C6847738-8736-4E8B-B66F-7C86DE0C4EDC}" destId="{4C496CFF-45E1-43DD-9EBD-C5FC27E24E9E}" srcOrd="0" destOrd="0" presId="urn:microsoft.com/office/officeart/2005/8/layout/process1"/>
    <dgm:cxn modelId="{DBD6A018-0170-46FC-BEF5-61CEB7DAEA32}" type="presParOf" srcId="{D2DF1FA2-A20F-4DEF-A0E9-6AB59F25BF94}" destId="{EA6CDE68-F46D-4315-BEA1-6617DE8D03BD}" srcOrd="4" destOrd="0" presId="urn:microsoft.com/office/officeart/2005/8/layout/process1"/>
    <dgm:cxn modelId="{1CE56405-03B5-414B-8CBF-B8C92A219E0A}" type="presParOf" srcId="{D2DF1FA2-A20F-4DEF-A0E9-6AB59F25BF94}" destId="{6F59AFE0-A304-4BF6-A2EF-B3CA261FD60C}" srcOrd="5" destOrd="0" presId="urn:microsoft.com/office/officeart/2005/8/layout/process1"/>
    <dgm:cxn modelId="{0CE04EC0-769C-4C98-95BD-C4EEFD7B543A}" type="presParOf" srcId="{6F59AFE0-A304-4BF6-A2EF-B3CA261FD60C}" destId="{2BF18A26-6528-4B53-9D80-0B28048B8F19}" srcOrd="0" destOrd="0" presId="urn:microsoft.com/office/officeart/2005/8/layout/process1"/>
    <dgm:cxn modelId="{093FDC25-B9F9-48A2-BF44-54236F502751}" type="presParOf" srcId="{D2DF1FA2-A20F-4DEF-A0E9-6AB59F25BF94}" destId="{6D677F1B-4D2C-4465-973A-FF1709D86FE4}" srcOrd="6"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794CC-C466-4DDE-B753-EFCBDA669A1E}">
      <dsp:nvSpPr>
        <dsp:cNvPr id="0" name=""/>
        <dsp:cNvSpPr/>
      </dsp:nvSpPr>
      <dsp:spPr>
        <a:xfrm>
          <a:off x="5824" y="1530611"/>
          <a:ext cx="1805483" cy="108329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Collection</a:t>
          </a:r>
        </a:p>
      </dsp:txBody>
      <dsp:txXfrm>
        <a:off x="37552" y="1562339"/>
        <a:ext cx="1742027" cy="1019834"/>
      </dsp:txXfrm>
    </dsp:sp>
    <dsp:sp modelId="{88D11E3D-4EC2-4918-9081-200544522078}">
      <dsp:nvSpPr>
        <dsp:cNvPr id="0" name=""/>
        <dsp:cNvSpPr/>
      </dsp:nvSpPr>
      <dsp:spPr>
        <a:xfrm>
          <a:off x="1991856" y="1848376"/>
          <a:ext cx="382762" cy="447759"/>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91856" y="1937928"/>
        <a:ext cx="267933" cy="268655"/>
      </dsp:txXfrm>
    </dsp:sp>
    <dsp:sp modelId="{6B73B6A6-9620-4AE8-8D5D-8ED63FC8DD85}">
      <dsp:nvSpPr>
        <dsp:cNvPr id="0" name=""/>
        <dsp:cNvSpPr/>
      </dsp:nvSpPr>
      <dsp:spPr>
        <a:xfrm>
          <a:off x="2533501" y="1530611"/>
          <a:ext cx="1805483" cy="1083290"/>
        </a:xfrm>
        <a:prstGeom prst="roundRect">
          <a:avLst>
            <a:gd name="adj" fmla="val 10000"/>
          </a:avLst>
        </a:prstGeom>
        <a:solidFill>
          <a:schemeClr val="accent4">
            <a:hueOff val="2450223"/>
            <a:satOff val="-10194"/>
            <a:lumOff val="240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Cleaning</a:t>
          </a:r>
        </a:p>
      </dsp:txBody>
      <dsp:txXfrm>
        <a:off x="2565229" y="1562339"/>
        <a:ext cx="1742027" cy="1019834"/>
      </dsp:txXfrm>
    </dsp:sp>
    <dsp:sp modelId="{C6847738-8736-4E8B-B66F-7C86DE0C4EDC}">
      <dsp:nvSpPr>
        <dsp:cNvPr id="0" name=""/>
        <dsp:cNvSpPr/>
      </dsp:nvSpPr>
      <dsp:spPr>
        <a:xfrm>
          <a:off x="4519533" y="1848376"/>
          <a:ext cx="382762" cy="447759"/>
        </a:xfrm>
        <a:prstGeom prst="rightArrow">
          <a:avLst>
            <a:gd name="adj1" fmla="val 60000"/>
            <a:gd name="adj2" fmla="val 50000"/>
          </a:avLst>
        </a:prstGeom>
        <a:solidFill>
          <a:schemeClr val="accent4">
            <a:hueOff val="3266964"/>
            <a:satOff val="-13592"/>
            <a:lumOff val="320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19533" y="1937928"/>
        <a:ext cx="267933" cy="268655"/>
      </dsp:txXfrm>
    </dsp:sp>
    <dsp:sp modelId="{EA6CDE68-F46D-4315-BEA1-6617DE8D03BD}">
      <dsp:nvSpPr>
        <dsp:cNvPr id="0" name=""/>
        <dsp:cNvSpPr/>
      </dsp:nvSpPr>
      <dsp:spPr>
        <a:xfrm>
          <a:off x="5061178" y="1530611"/>
          <a:ext cx="1805483" cy="1083290"/>
        </a:xfrm>
        <a:prstGeom prst="roundRect">
          <a:avLst>
            <a:gd name="adj" fmla="val 1000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Extraction</a:t>
          </a:r>
        </a:p>
      </dsp:txBody>
      <dsp:txXfrm>
        <a:off x="5092906" y="1562339"/>
        <a:ext cx="1742027" cy="1019834"/>
      </dsp:txXfrm>
    </dsp:sp>
    <dsp:sp modelId="{6F59AFE0-A304-4BF6-A2EF-B3CA261FD60C}">
      <dsp:nvSpPr>
        <dsp:cNvPr id="0" name=""/>
        <dsp:cNvSpPr/>
      </dsp:nvSpPr>
      <dsp:spPr>
        <a:xfrm>
          <a:off x="7047210" y="1848376"/>
          <a:ext cx="382762" cy="447759"/>
        </a:xfrm>
        <a:prstGeom prst="rightArrow">
          <a:avLst>
            <a:gd name="adj1" fmla="val 60000"/>
            <a:gd name="adj2" fmla="val 50000"/>
          </a:avLst>
        </a:prstGeom>
        <a:solidFill>
          <a:schemeClr val="accent4">
            <a:hueOff val="6533927"/>
            <a:satOff val="-27185"/>
            <a:lumOff val="640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047210" y="1937928"/>
        <a:ext cx="267933" cy="268655"/>
      </dsp:txXfrm>
    </dsp:sp>
    <dsp:sp modelId="{F5A33C49-B61E-4D73-A9C5-A4760743E944}">
      <dsp:nvSpPr>
        <dsp:cNvPr id="0" name=""/>
        <dsp:cNvSpPr/>
      </dsp:nvSpPr>
      <dsp:spPr>
        <a:xfrm>
          <a:off x="7588855" y="1530611"/>
          <a:ext cx="1805483" cy="1083290"/>
        </a:xfrm>
        <a:prstGeom prst="roundRect">
          <a:avLst>
            <a:gd name="adj" fmla="val 10000"/>
          </a:avLst>
        </a:prstGeom>
        <a:solidFill>
          <a:schemeClr val="accent4">
            <a:hueOff val="7350668"/>
            <a:satOff val="-30583"/>
            <a:lumOff val="72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Prediction Model Set Up</a:t>
          </a:r>
        </a:p>
      </dsp:txBody>
      <dsp:txXfrm>
        <a:off x="7620583" y="1562339"/>
        <a:ext cx="1742027" cy="1019834"/>
      </dsp:txXfrm>
    </dsp:sp>
    <dsp:sp modelId="{C41B56B6-9433-464D-B20D-4B2202AC1C6D}">
      <dsp:nvSpPr>
        <dsp:cNvPr id="0" name=""/>
        <dsp:cNvSpPr/>
      </dsp:nvSpPr>
      <dsp:spPr>
        <a:xfrm>
          <a:off x="9574887" y="1848376"/>
          <a:ext cx="382762" cy="447759"/>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574887" y="1937928"/>
        <a:ext cx="267933" cy="268655"/>
      </dsp:txXfrm>
    </dsp:sp>
    <dsp:sp modelId="{6D677F1B-4D2C-4465-973A-FF1709D86FE4}">
      <dsp:nvSpPr>
        <dsp:cNvPr id="0" name=""/>
        <dsp:cNvSpPr/>
      </dsp:nvSpPr>
      <dsp:spPr>
        <a:xfrm>
          <a:off x="10116533" y="1530611"/>
          <a:ext cx="1805483" cy="1083290"/>
        </a:xfrm>
        <a:prstGeom prst="roundRect">
          <a:avLst>
            <a:gd name="adj" fmla="val 1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Output Predictions</a:t>
          </a:r>
        </a:p>
      </dsp:txBody>
      <dsp:txXfrm>
        <a:off x="10148261" y="1562339"/>
        <a:ext cx="1742027" cy="1019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794CC-C466-4DDE-B753-EFCBDA669A1E}">
      <dsp:nvSpPr>
        <dsp:cNvPr id="0" name=""/>
        <dsp:cNvSpPr/>
      </dsp:nvSpPr>
      <dsp:spPr>
        <a:xfrm>
          <a:off x="5824" y="2845022"/>
          <a:ext cx="1805483" cy="108329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Collection</a:t>
          </a:r>
        </a:p>
      </dsp:txBody>
      <dsp:txXfrm>
        <a:off x="37552" y="2876750"/>
        <a:ext cx="1742027" cy="1019834"/>
      </dsp:txXfrm>
    </dsp:sp>
    <dsp:sp modelId="{88D11E3D-4EC2-4918-9081-200544522078}">
      <dsp:nvSpPr>
        <dsp:cNvPr id="0" name=""/>
        <dsp:cNvSpPr/>
      </dsp:nvSpPr>
      <dsp:spPr>
        <a:xfrm>
          <a:off x="1991856" y="3162787"/>
          <a:ext cx="382762" cy="447759"/>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91856" y="3252339"/>
        <a:ext cx="267933" cy="268655"/>
      </dsp:txXfrm>
    </dsp:sp>
    <dsp:sp modelId="{6B73B6A6-9620-4AE8-8D5D-8ED63FC8DD85}">
      <dsp:nvSpPr>
        <dsp:cNvPr id="0" name=""/>
        <dsp:cNvSpPr/>
      </dsp:nvSpPr>
      <dsp:spPr>
        <a:xfrm>
          <a:off x="2533501" y="2845022"/>
          <a:ext cx="1805483" cy="1083290"/>
        </a:xfrm>
        <a:prstGeom prst="roundRect">
          <a:avLst>
            <a:gd name="adj" fmla="val 10000"/>
          </a:avLst>
        </a:prstGeom>
        <a:solidFill>
          <a:schemeClr val="accent4">
            <a:hueOff val="2450223"/>
            <a:satOff val="-10194"/>
            <a:lumOff val="240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Cleaning</a:t>
          </a:r>
        </a:p>
      </dsp:txBody>
      <dsp:txXfrm>
        <a:off x="2565229" y="2876750"/>
        <a:ext cx="1742027" cy="1019834"/>
      </dsp:txXfrm>
    </dsp:sp>
    <dsp:sp modelId="{C6847738-8736-4E8B-B66F-7C86DE0C4EDC}">
      <dsp:nvSpPr>
        <dsp:cNvPr id="0" name=""/>
        <dsp:cNvSpPr/>
      </dsp:nvSpPr>
      <dsp:spPr>
        <a:xfrm>
          <a:off x="4519533" y="3162787"/>
          <a:ext cx="382762" cy="447759"/>
        </a:xfrm>
        <a:prstGeom prst="rightArrow">
          <a:avLst>
            <a:gd name="adj1" fmla="val 60000"/>
            <a:gd name="adj2" fmla="val 50000"/>
          </a:avLst>
        </a:prstGeom>
        <a:solidFill>
          <a:schemeClr val="accent4">
            <a:hueOff val="3266964"/>
            <a:satOff val="-13592"/>
            <a:lumOff val="320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19533" y="3252339"/>
        <a:ext cx="267933" cy="268655"/>
      </dsp:txXfrm>
    </dsp:sp>
    <dsp:sp modelId="{EA6CDE68-F46D-4315-BEA1-6617DE8D03BD}">
      <dsp:nvSpPr>
        <dsp:cNvPr id="0" name=""/>
        <dsp:cNvSpPr/>
      </dsp:nvSpPr>
      <dsp:spPr>
        <a:xfrm>
          <a:off x="5061178" y="2845022"/>
          <a:ext cx="1805483" cy="1083290"/>
        </a:xfrm>
        <a:prstGeom prst="roundRect">
          <a:avLst>
            <a:gd name="adj" fmla="val 1000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Extraction</a:t>
          </a:r>
        </a:p>
      </dsp:txBody>
      <dsp:txXfrm>
        <a:off x="5092906" y="2876750"/>
        <a:ext cx="1742027" cy="1019834"/>
      </dsp:txXfrm>
    </dsp:sp>
    <dsp:sp modelId="{6F59AFE0-A304-4BF6-A2EF-B3CA261FD60C}">
      <dsp:nvSpPr>
        <dsp:cNvPr id="0" name=""/>
        <dsp:cNvSpPr/>
      </dsp:nvSpPr>
      <dsp:spPr>
        <a:xfrm>
          <a:off x="7047210" y="3162787"/>
          <a:ext cx="382762" cy="447759"/>
        </a:xfrm>
        <a:prstGeom prst="rightArrow">
          <a:avLst>
            <a:gd name="adj1" fmla="val 60000"/>
            <a:gd name="adj2" fmla="val 50000"/>
          </a:avLst>
        </a:prstGeom>
        <a:solidFill>
          <a:schemeClr val="accent4">
            <a:hueOff val="6533927"/>
            <a:satOff val="-27185"/>
            <a:lumOff val="640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047210" y="3252339"/>
        <a:ext cx="267933" cy="268655"/>
      </dsp:txXfrm>
    </dsp:sp>
    <dsp:sp modelId="{F5A33C49-B61E-4D73-A9C5-A4760743E944}">
      <dsp:nvSpPr>
        <dsp:cNvPr id="0" name=""/>
        <dsp:cNvSpPr/>
      </dsp:nvSpPr>
      <dsp:spPr>
        <a:xfrm>
          <a:off x="7588855" y="2845022"/>
          <a:ext cx="1805483" cy="1083290"/>
        </a:xfrm>
        <a:prstGeom prst="roundRect">
          <a:avLst>
            <a:gd name="adj" fmla="val 10000"/>
          </a:avLst>
        </a:prstGeom>
        <a:solidFill>
          <a:schemeClr val="accent4">
            <a:hueOff val="7350668"/>
            <a:satOff val="-30583"/>
            <a:lumOff val="72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Prediction Model Set Up</a:t>
          </a:r>
        </a:p>
      </dsp:txBody>
      <dsp:txXfrm>
        <a:off x="7620583" y="2876750"/>
        <a:ext cx="1742027" cy="1019834"/>
      </dsp:txXfrm>
    </dsp:sp>
    <dsp:sp modelId="{C41B56B6-9433-464D-B20D-4B2202AC1C6D}">
      <dsp:nvSpPr>
        <dsp:cNvPr id="0" name=""/>
        <dsp:cNvSpPr/>
      </dsp:nvSpPr>
      <dsp:spPr>
        <a:xfrm>
          <a:off x="9574887" y="3162787"/>
          <a:ext cx="382762" cy="447759"/>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574887" y="3252339"/>
        <a:ext cx="267933" cy="268655"/>
      </dsp:txXfrm>
    </dsp:sp>
    <dsp:sp modelId="{6D677F1B-4D2C-4465-973A-FF1709D86FE4}">
      <dsp:nvSpPr>
        <dsp:cNvPr id="0" name=""/>
        <dsp:cNvSpPr/>
      </dsp:nvSpPr>
      <dsp:spPr>
        <a:xfrm>
          <a:off x="10116533" y="2845022"/>
          <a:ext cx="1805483" cy="1083290"/>
        </a:xfrm>
        <a:prstGeom prst="roundRect">
          <a:avLst>
            <a:gd name="adj" fmla="val 1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Output Predictions</a:t>
          </a:r>
        </a:p>
      </dsp:txBody>
      <dsp:txXfrm>
        <a:off x="10148261" y="2876750"/>
        <a:ext cx="1742027" cy="1019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794CC-C466-4DDE-B753-EFCBDA669A1E}">
      <dsp:nvSpPr>
        <dsp:cNvPr id="0" name=""/>
        <dsp:cNvSpPr/>
      </dsp:nvSpPr>
      <dsp:spPr>
        <a:xfrm>
          <a:off x="5824" y="1530611"/>
          <a:ext cx="1805483" cy="1083290"/>
        </a:xfrm>
        <a:prstGeom prst="roundRect">
          <a:avLst>
            <a:gd name="adj" fmla="val 1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Collection</a:t>
          </a:r>
        </a:p>
      </dsp:txBody>
      <dsp:txXfrm>
        <a:off x="37552" y="1562339"/>
        <a:ext cx="1742027" cy="1019834"/>
      </dsp:txXfrm>
    </dsp:sp>
    <dsp:sp modelId="{88D11E3D-4EC2-4918-9081-200544522078}">
      <dsp:nvSpPr>
        <dsp:cNvPr id="0" name=""/>
        <dsp:cNvSpPr/>
      </dsp:nvSpPr>
      <dsp:spPr>
        <a:xfrm>
          <a:off x="1991856" y="1848376"/>
          <a:ext cx="382762" cy="447759"/>
        </a:xfrm>
        <a:prstGeom prst="rightArrow">
          <a:avLst>
            <a:gd name="adj1" fmla="val 60000"/>
            <a:gd name="adj2" fmla="val 5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91856" y="1937928"/>
        <a:ext cx="267933" cy="268655"/>
      </dsp:txXfrm>
    </dsp:sp>
    <dsp:sp modelId="{6B73B6A6-9620-4AE8-8D5D-8ED63FC8DD85}">
      <dsp:nvSpPr>
        <dsp:cNvPr id="0" name=""/>
        <dsp:cNvSpPr/>
      </dsp:nvSpPr>
      <dsp:spPr>
        <a:xfrm>
          <a:off x="2533501" y="1530611"/>
          <a:ext cx="1805483" cy="1083290"/>
        </a:xfrm>
        <a:prstGeom prst="roundRect">
          <a:avLst>
            <a:gd name="adj" fmla="val 10000"/>
          </a:avLst>
        </a:prstGeom>
        <a:solidFill>
          <a:schemeClr val="accent4">
            <a:hueOff val="2450223"/>
            <a:satOff val="-10194"/>
            <a:lumOff val="240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Data Cleaning</a:t>
          </a:r>
        </a:p>
      </dsp:txBody>
      <dsp:txXfrm>
        <a:off x="2565229" y="1562339"/>
        <a:ext cx="1742027" cy="1019834"/>
      </dsp:txXfrm>
    </dsp:sp>
    <dsp:sp modelId="{C6847738-8736-4E8B-B66F-7C86DE0C4EDC}">
      <dsp:nvSpPr>
        <dsp:cNvPr id="0" name=""/>
        <dsp:cNvSpPr/>
      </dsp:nvSpPr>
      <dsp:spPr>
        <a:xfrm>
          <a:off x="4519533" y="1848376"/>
          <a:ext cx="382762" cy="447759"/>
        </a:xfrm>
        <a:prstGeom prst="rightArrow">
          <a:avLst>
            <a:gd name="adj1" fmla="val 60000"/>
            <a:gd name="adj2" fmla="val 50000"/>
          </a:avLst>
        </a:prstGeom>
        <a:solidFill>
          <a:schemeClr val="accent4">
            <a:hueOff val="3266964"/>
            <a:satOff val="-13592"/>
            <a:lumOff val="320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519533" y="1937928"/>
        <a:ext cx="267933" cy="268655"/>
      </dsp:txXfrm>
    </dsp:sp>
    <dsp:sp modelId="{EA6CDE68-F46D-4315-BEA1-6617DE8D03BD}">
      <dsp:nvSpPr>
        <dsp:cNvPr id="0" name=""/>
        <dsp:cNvSpPr/>
      </dsp:nvSpPr>
      <dsp:spPr>
        <a:xfrm>
          <a:off x="5061178" y="1530611"/>
          <a:ext cx="1805483" cy="1083290"/>
        </a:xfrm>
        <a:prstGeom prst="roundRect">
          <a:avLst>
            <a:gd name="adj" fmla="val 10000"/>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Feature Extraction</a:t>
          </a:r>
        </a:p>
      </dsp:txBody>
      <dsp:txXfrm>
        <a:off x="5092906" y="1562339"/>
        <a:ext cx="1742027" cy="1019834"/>
      </dsp:txXfrm>
    </dsp:sp>
    <dsp:sp modelId="{6F59AFE0-A304-4BF6-A2EF-B3CA261FD60C}">
      <dsp:nvSpPr>
        <dsp:cNvPr id="0" name=""/>
        <dsp:cNvSpPr/>
      </dsp:nvSpPr>
      <dsp:spPr>
        <a:xfrm>
          <a:off x="7047210" y="1848376"/>
          <a:ext cx="382762" cy="447759"/>
        </a:xfrm>
        <a:prstGeom prst="rightArrow">
          <a:avLst>
            <a:gd name="adj1" fmla="val 60000"/>
            <a:gd name="adj2" fmla="val 50000"/>
          </a:avLst>
        </a:prstGeom>
        <a:solidFill>
          <a:schemeClr val="accent4">
            <a:hueOff val="6533927"/>
            <a:satOff val="-27185"/>
            <a:lumOff val="6405"/>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7047210" y="1937928"/>
        <a:ext cx="267933" cy="268655"/>
      </dsp:txXfrm>
    </dsp:sp>
    <dsp:sp modelId="{F5A33C49-B61E-4D73-A9C5-A4760743E944}">
      <dsp:nvSpPr>
        <dsp:cNvPr id="0" name=""/>
        <dsp:cNvSpPr/>
      </dsp:nvSpPr>
      <dsp:spPr>
        <a:xfrm>
          <a:off x="7588855" y="1530611"/>
          <a:ext cx="1805483" cy="1083290"/>
        </a:xfrm>
        <a:prstGeom prst="roundRect">
          <a:avLst>
            <a:gd name="adj" fmla="val 10000"/>
          </a:avLst>
        </a:prstGeom>
        <a:solidFill>
          <a:schemeClr val="accent4">
            <a:hueOff val="7350668"/>
            <a:satOff val="-30583"/>
            <a:lumOff val="720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Prediction Model Set Up</a:t>
          </a:r>
        </a:p>
      </dsp:txBody>
      <dsp:txXfrm>
        <a:off x="7620583" y="1562339"/>
        <a:ext cx="1742027" cy="1019834"/>
      </dsp:txXfrm>
    </dsp:sp>
    <dsp:sp modelId="{C41B56B6-9433-464D-B20D-4B2202AC1C6D}">
      <dsp:nvSpPr>
        <dsp:cNvPr id="0" name=""/>
        <dsp:cNvSpPr/>
      </dsp:nvSpPr>
      <dsp:spPr>
        <a:xfrm>
          <a:off x="9574887" y="1848376"/>
          <a:ext cx="382762" cy="447759"/>
        </a:xfrm>
        <a:prstGeom prst="rightArrow">
          <a:avLst>
            <a:gd name="adj1" fmla="val 60000"/>
            <a:gd name="adj2" fmla="val 5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574887" y="1937928"/>
        <a:ext cx="267933" cy="268655"/>
      </dsp:txXfrm>
    </dsp:sp>
    <dsp:sp modelId="{6D677F1B-4D2C-4465-973A-FF1709D86FE4}">
      <dsp:nvSpPr>
        <dsp:cNvPr id="0" name=""/>
        <dsp:cNvSpPr/>
      </dsp:nvSpPr>
      <dsp:spPr>
        <a:xfrm>
          <a:off x="10116533" y="1530611"/>
          <a:ext cx="1805483" cy="1083290"/>
        </a:xfrm>
        <a:prstGeom prst="roundRect">
          <a:avLst>
            <a:gd name="adj" fmla="val 10000"/>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tx1"/>
              </a:solidFill>
            </a:rPr>
            <a:t>Output Predictions</a:t>
          </a:r>
        </a:p>
      </dsp:txBody>
      <dsp:txXfrm>
        <a:off x="10148261" y="1562339"/>
        <a:ext cx="1742027" cy="1019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794CC-C466-4DDE-B753-EFCBDA669A1E}">
      <dsp:nvSpPr>
        <dsp:cNvPr id="0" name=""/>
        <dsp:cNvSpPr/>
      </dsp:nvSpPr>
      <dsp:spPr>
        <a:xfrm>
          <a:off x="5241" y="2699127"/>
          <a:ext cx="2291799" cy="1375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Student Post</a:t>
          </a:r>
        </a:p>
      </dsp:txBody>
      <dsp:txXfrm>
        <a:off x="45516" y="2739402"/>
        <a:ext cx="2211249" cy="1294529"/>
      </dsp:txXfrm>
    </dsp:sp>
    <dsp:sp modelId="{88D11E3D-4EC2-4918-9081-200544522078}">
      <dsp:nvSpPr>
        <dsp:cNvPr id="0" name=""/>
        <dsp:cNvSpPr/>
      </dsp:nvSpPr>
      <dsp:spPr>
        <a:xfrm>
          <a:off x="2526221" y="3102484"/>
          <a:ext cx="485861" cy="5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526221" y="3216157"/>
        <a:ext cx="340103" cy="341020"/>
      </dsp:txXfrm>
    </dsp:sp>
    <dsp:sp modelId="{6B73B6A6-9620-4AE8-8D5D-8ED63FC8DD85}">
      <dsp:nvSpPr>
        <dsp:cNvPr id="0" name=""/>
        <dsp:cNvSpPr/>
      </dsp:nvSpPr>
      <dsp:spPr>
        <a:xfrm>
          <a:off x="3213761" y="2699127"/>
          <a:ext cx="2291799" cy="1375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Identify Function/Method</a:t>
          </a:r>
        </a:p>
      </dsp:txBody>
      <dsp:txXfrm>
        <a:off x="3254036" y="2739402"/>
        <a:ext cx="2211249" cy="1294529"/>
      </dsp:txXfrm>
    </dsp:sp>
    <dsp:sp modelId="{C6847738-8736-4E8B-B66F-7C86DE0C4EDC}">
      <dsp:nvSpPr>
        <dsp:cNvPr id="0" name=""/>
        <dsp:cNvSpPr/>
      </dsp:nvSpPr>
      <dsp:spPr>
        <a:xfrm>
          <a:off x="5734740" y="3102484"/>
          <a:ext cx="485861" cy="5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734740" y="3216157"/>
        <a:ext cx="340103" cy="341020"/>
      </dsp:txXfrm>
    </dsp:sp>
    <dsp:sp modelId="{EA6CDE68-F46D-4315-BEA1-6617DE8D03BD}">
      <dsp:nvSpPr>
        <dsp:cNvPr id="0" name=""/>
        <dsp:cNvSpPr/>
      </dsp:nvSpPr>
      <dsp:spPr>
        <a:xfrm>
          <a:off x="6422280" y="2699127"/>
          <a:ext cx="2291799" cy="1375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Translate Function/Method</a:t>
          </a:r>
        </a:p>
      </dsp:txBody>
      <dsp:txXfrm>
        <a:off x="6462555" y="2739402"/>
        <a:ext cx="2211249" cy="1294529"/>
      </dsp:txXfrm>
    </dsp:sp>
    <dsp:sp modelId="{6F59AFE0-A304-4BF6-A2EF-B3CA261FD60C}">
      <dsp:nvSpPr>
        <dsp:cNvPr id="0" name=""/>
        <dsp:cNvSpPr/>
      </dsp:nvSpPr>
      <dsp:spPr>
        <a:xfrm>
          <a:off x="8943259" y="3102484"/>
          <a:ext cx="485861" cy="5683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8943259" y="3216157"/>
        <a:ext cx="340103" cy="341020"/>
      </dsp:txXfrm>
    </dsp:sp>
    <dsp:sp modelId="{6D677F1B-4D2C-4465-973A-FF1709D86FE4}">
      <dsp:nvSpPr>
        <dsp:cNvPr id="0" name=""/>
        <dsp:cNvSpPr/>
      </dsp:nvSpPr>
      <dsp:spPr>
        <a:xfrm>
          <a:off x="9630799" y="2699127"/>
          <a:ext cx="2291799" cy="13750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Code Translation</a:t>
          </a:r>
          <a:endParaRPr lang="en-US" sz="2100" kern="1200" dirty="0"/>
        </a:p>
      </dsp:txBody>
      <dsp:txXfrm>
        <a:off x="9671074" y="2739402"/>
        <a:ext cx="2211249" cy="129452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DCCA0-4CC6-440A-95C7-F96768E7CAAC}" type="datetimeFigureOut">
              <a:rPr lang="zh-CN" altLang="en-US" smtClean="0"/>
              <a:t>2022/3/29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2C85AB-ADEE-4B5D-A8BC-9D608A403912}" type="slidenum">
              <a:rPr lang="zh-CN" altLang="en-US" smtClean="0"/>
              <a:t>‹#›</a:t>
            </a:fld>
            <a:endParaRPr lang="zh-CN" altLang="en-US"/>
          </a:p>
        </p:txBody>
      </p:sp>
    </p:spTree>
    <p:extLst>
      <p:ext uri="{BB962C8B-B14F-4D97-AF65-F5344CB8AC3E}">
        <p14:creationId xmlns:p14="http://schemas.microsoft.com/office/powerpoint/2010/main" val="3085573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See the thesis for language model introductions</a:t>
            </a:r>
            <a:endParaRPr lang="zh-CN" altLang="en-US" dirty="0"/>
          </a:p>
        </p:txBody>
      </p:sp>
      <p:sp>
        <p:nvSpPr>
          <p:cNvPr id="4" name="灯片编号占位符 3"/>
          <p:cNvSpPr>
            <a:spLocks noGrp="1"/>
          </p:cNvSpPr>
          <p:nvPr>
            <p:ph type="sldNum" sz="quarter" idx="5"/>
          </p:nvPr>
        </p:nvSpPr>
        <p:spPr/>
        <p:txBody>
          <a:bodyPr/>
          <a:lstStyle/>
          <a:p>
            <a:fld id="{F1FCC6E4-5827-4931-866F-8F23D93E9C58}" type="slidenum">
              <a:rPr lang="zh-CN" altLang="en-US" smtClean="0"/>
              <a:t>23</a:t>
            </a:fld>
            <a:endParaRPr lang="zh-CN" altLang="en-US"/>
          </a:p>
        </p:txBody>
      </p:sp>
    </p:spTree>
    <p:extLst>
      <p:ext uri="{BB962C8B-B14F-4D97-AF65-F5344CB8AC3E}">
        <p14:creationId xmlns:p14="http://schemas.microsoft.com/office/powerpoint/2010/main" val="1554564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See the thesis for prediction model parameter set up</a:t>
            </a:r>
            <a:endParaRPr lang="zh-CN" altLang="en-US" dirty="0"/>
          </a:p>
        </p:txBody>
      </p:sp>
      <p:sp>
        <p:nvSpPr>
          <p:cNvPr id="4" name="灯片编号占位符 3"/>
          <p:cNvSpPr>
            <a:spLocks noGrp="1"/>
          </p:cNvSpPr>
          <p:nvPr>
            <p:ph type="sldNum" sz="quarter" idx="5"/>
          </p:nvPr>
        </p:nvSpPr>
        <p:spPr/>
        <p:txBody>
          <a:bodyPr/>
          <a:lstStyle/>
          <a:p>
            <a:fld id="{F1FCC6E4-5827-4931-866F-8F23D93E9C58}" type="slidenum">
              <a:rPr lang="zh-CN" altLang="en-US" smtClean="0"/>
              <a:t>25</a:t>
            </a:fld>
            <a:endParaRPr lang="zh-CN" altLang="en-US"/>
          </a:p>
        </p:txBody>
      </p:sp>
    </p:spTree>
    <p:extLst>
      <p:ext uri="{BB962C8B-B14F-4D97-AF65-F5344CB8AC3E}">
        <p14:creationId xmlns:p14="http://schemas.microsoft.com/office/powerpoint/2010/main" val="3848364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2C85AB-ADEE-4B5D-A8BC-9D608A403912}" type="slidenum">
              <a:rPr lang="zh-CN" altLang="en-US" smtClean="0"/>
              <a:t>33</a:t>
            </a:fld>
            <a:endParaRPr lang="zh-CN" altLang="en-US"/>
          </a:p>
        </p:txBody>
      </p:sp>
    </p:spTree>
    <p:extLst>
      <p:ext uri="{BB962C8B-B14F-4D97-AF65-F5344CB8AC3E}">
        <p14:creationId xmlns:p14="http://schemas.microsoft.com/office/powerpoint/2010/main" val="250872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334ED1-03C2-41C6-8F9E-C6AFE9694AF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645BDF-B090-4722-9942-C7045A79A7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F5B58CB-DE29-4457-A8DF-A414F1B84813}"/>
              </a:ext>
            </a:extLst>
          </p:cNvPr>
          <p:cNvSpPr>
            <a:spLocks noGrp="1"/>
          </p:cNvSpPr>
          <p:nvPr>
            <p:ph type="dt" sz="half" idx="10"/>
          </p:nvPr>
        </p:nvSpPr>
        <p:spPr/>
        <p:txBody>
          <a:bodyPr/>
          <a:lstStyle/>
          <a:p>
            <a:fld id="{0A249396-B041-4AF7-9F11-6907817DDA93}" type="datetime1">
              <a:rPr lang="zh-CN" altLang="en-US" smtClean="0"/>
              <a:t>2022/3/29</a:t>
            </a:fld>
            <a:endParaRPr lang="zh-CN" altLang="en-US"/>
          </a:p>
        </p:txBody>
      </p:sp>
      <p:sp>
        <p:nvSpPr>
          <p:cNvPr id="5" name="页脚占位符 4">
            <a:extLst>
              <a:ext uri="{FF2B5EF4-FFF2-40B4-BE49-F238E27FC236}">
                <a16:creationId xmlns:a16="http://schemas.microsoft.com/office/drawing/2014/main" id="{C617C0DA-BA70-4BF1-BEEC-DC865EB8264B}"/>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B4DE7135-BD55-4979-AD0E-314A87709AA8}"/>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1024936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FB15F-2F16-408A-A51A-8ECE40B4BD2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449C9F3-EB06-4955-B1F0-1459AB612EC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ECA385-3862-4BF1-828E-A9ECE840E256}"/>
              </a:ext>
            </a:extLst>
          </p:cNvPr>
          <p:cNvSpPr>
            <a:spLocks noGrp="1"/>
          </p:cNvSpPr>
          <p:nvPr>
            <p:ph type="dt" sz="half" idx="10"/>
          </p:nvPr>
        </p:nvSpPr>
        <p:spPr/>
        <p:txBody>
          <a:bodyPr/>
          <a:lstStyle/>
          <a:p>
            <a:fld id="{852AF53D-AD67-42F6-8764-2BC6B49233AB}" type="datetime1">
              <a:rPr lang="zh-CN" altLang="en-US" smtClean="0"/>
              <a:t>2022/3/29</a:t>
            </a:fld>
            <a:endParaRPr lang="zh-CN" altLang="en-US"/>
          </a:p>
        </p:txBody>
      </p:sp>
      <p:sp>
        <p:nvSpPr>
          <p:cNvPr id="5" name="页脚占位符 4">
            <a:extLst>
              <a:ext uri="{FF2B5EF4-FFF2-40B4-BE49-F238E27FC236}">
                <a16:creationId xmlns:a16="http://schemas.microsoft.com/office/drawing/2014/main" id="{23AC0915-20AE-4BA8-8556-B996995E78F5}"/>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A14A5AF4-CE6F-4645-AABE-CCFCB64B1A87}"/>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4116315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EA41A04-2E70-464A-8ED1-B55624E6BF6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689AC5D-79D3-44DF-8D2E-5BA28746517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8BEEABA-C69E-49E9-8285-7C4FBE362BF0}"/>
              </a:ext>
            </a:extLst>
          </p:cNvPr>
          <p:cNvSpPr>
            <a:spLocks noGrp="1"/>
          </p:cNvSpPr>
          <p:nvPr>
            <p:ph type="dt" sz="half" idx="10"/>
          </p:nvPr>
        </p:nvSpPr>
        <p:spPr/>
        <p:txBody>
          <a:bodyPr/>
          <a:lstStyle/>
          <a:p>
            <a:fld id="{A0960F2D-08B3-4D0D-834F-14CA7731AFD7}" type="datetime1">
              <a:rPr lang="zh-CN" altLang="en-US" smtClean="0"/>
              <a:t>2022/3/29</a:t>
            </a:fld>
            <a:endParaRPr lang="zh-CN" altLang="en-US"/>
          </a:p>
        </p:txBody>
      </p:sp>
      <p:sp>
        <p:nvSpPr>
          <p:cNvPr id="5" name="页脚占位符 4">
            <a:extLst>
              <a:ext uri="{FF2B5EF4-FFF2-40B4-BE49-F238E27FC236}">
                <a16:creationId xmlns:a16="http://schemas.microsoft.com/office/drawing/2014/main" id="{D91CD68C-C9E6-41CA-9A4D-65871AE6C099}"/>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7BFE27F6-84C1-47AD-87EF-539A92DA2BBD}"/>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1300872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F7DF95-8DA3-405F-9468-8D83916A98B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3FD199A-E7D4-464E-9009-B2B615CECBA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F81D78-9E7C-4A9F-8F61-46384A918A09}"/>
              </a:ext>
            </a:extLst>
          </p:cNvPr>
          <p:cNvSpPr>
            <a:spLocks noGrp="1"/>
          </p:cNvSpPr>
          <p:nvPr>
            <p:ph type="dt" sz="half" idx="10"/>
          </p:nvPr>
        </p:nvSpPr>
        <p:spPr/>
        <p:txBody>
          <a:bodyPr/>
          <a:lstStyle/>
          <a:p>
            <a:fld id="{AB1F4288-FA46-4828-966B-2B9B735095D0}" type="datetime1">
              <a:rPr lang="zh-CN" altLang="en-US" smtClean="0"/>
              <a:t>2022/3/29</a:t>
            </a:fld>
            <a:endParaRPr lang="zh-CN" altLang="en-US"/>
          </a:p>
        </p:txBody>
      </p:sp>
      <p:sp>
        <p:nvSpPr>
          <p:cNvPr id="5" name="页脚占位符 4">
            <a:extLst>
              <a:ext uri="{FF2B5EF4-FFF2-40B4-BE49-F238E27FC236}">
                <a16:creationId xmlns:a16="http://schemas.microsoft.com/office/drawing/2014/main" id="{BB2BF047-9E4B-42A0-9AE9-28213F66BB19}"/>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B64905FA-F803-44EF-A37B-242C0FC077BC}"/>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849988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5CD39-0859-4047-B70C-E9139844827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7C9311D-EBF4-440D-BF05-8A8C054620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0430C1F-905F-49B8-8843-56DAE5589BEF}"/>
              </a:ext>
            </a:extLst>
          </p:cNvPr>
          <p:cNvSpPr>
            <a:spLocks noGrp="1"/>
          </p:cNvSpPr>
          <p:nvPr>
            <p:ph type="dt" sz="half" idx="10"/>
          </p:nvPr>
        </p:nvSpPr>
        <p:spPr/>
        <p:txBody>
          <a:bodyPr/>
          <a:lstStyle/>
          <a:p>
            <a:fld id="{CC83AD93-A247-4599-9CB4-EED5DC5B7491}" type="datetime1">
              <a:rPr lang="zh-CN" altLang="en-US" smtClean="0"/>
              <a:t>2022/3/29</a:t>
            </a:fld>
            <a:endParaRPr lang="zh-CN" altLang="en-US"/>
          </a:p>
        </p:txBody>
      </p:sp>
      <p:sp>
        <p:nvSpPr>
          <p:cNvPr id="5" name="页脚占位符 4">
            <a:extLst>
              <a:ext uri="{FF2B5EF4-FFF2-40B4-BE49-F238E27FC236}">
                <a16:creationId xmlns:a16="http://schemas.microsoft.com/office/drawing/2014/main" id="{0D33F8DC-111D-4145-82BE-1B35DC1A4AA3}"/>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9786AE78-ED2E-4021-93B2-5E3ACA2DA59F}"/>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3065423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E76D80-B56F-48B8-86B1-0C810D3089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3E9C21B-1F37-4723-9CE7-D89AF8D08415}"/>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4194E78-6995-488E-A049-97D46EC9DD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308772A-277A-47E3-BC28-EEA8644A7B98}"/>
              </a:ext>
            </a:extLst>
          </p:cNvPr>
          <p:cNvSpPr>
            <a:spLocks noGrp="1"/>
          </p:cNvSpPr>
          <p:nvPr>
            <p:ph type="dt" sz="half" idx="10"/>
          </p:nvPr>
        </p:nvSpPr>
        <p:spPr/>
        <p:txBody>
          <a:bodyPr/>
          <a:lstStyle/>
          <a:p>
            <a:fld id="{D5753000-36C9-44AD-9FC7-3FD3AF866849}" type="datetime1">
              <a:rPr lang="zh-CN" altLang="en-US" smtClean="0"/>
              <a:t>2022/3/29</a:t>
            </a:fld>
            <a:endParaRPr lang="zh-CN" altLang="en-US"/>
          </a:p>
        </p:txBody>
      </p:sp>
      <p:sp>
        <p:nvSpPr>
          <p:cNvPr id="6" name="页脚占位符 5">
            <a:extLst>
              <a:ext uri="{FF2B5EF4-FFF2-40B4-BE49-F238E27FC236}">
                <a16:creationId xmlns:a16="http://schemas.microsoft.com/office/drawing/2014/main" id="{82AD5BA1-12CE-4730-B576-BE1618C7733F}"/>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7" name="灯片编号占位符 6">
            <a:extLst>
              <a:ext uri="{FF2B5EF4-FFF2-40B4-BE49-F238E27FC236}">
                <a16:creationId xmlns:a16="http://schemas.microsoft.com/office/drawing/2014/main" id="{1EC3DBB0-454A-4841-A1A4-5D879DF9A543}"/>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534235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33B1EE-3D7B-47BF-8BC6-2A7A73A4A4C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A2AAD5-F6E9-449D-9FAF-5AEF8A8981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07EF04B-66DA-410A-A091-EFDAE807A9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B635719-2DF0-40DB-88FF-F631BB70C6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1BD8274-79D8-4B27-A9EF-60B29DF1F7C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0FA6908-8C14-4F1D-A018-12E7208F26AC}"/>
              </a:ext>
            </a:extLst>
          </p:cNvPr>
          <p:cNvSpPr>
            <a:spLocks noGrp="1"/>
          </p:cNvSpPr>
          <p:nvPr>
            <p:ph type="dt" sz="half" idx="10"/>
          </p:nvPr>
        </p:nvSpPr>
        <p:spPr/>
        <p:txBody>
          <a:bodyPr/>
          <a:lstStyle/>
          <a:p>
            <a:fld id="{B8386625-FFDD-413F-BD44-778738BF47BC}" type="datetime1">
              <a:rPr lang="zh-CN" altLang="en-US" smtClean="0"/>
              <a:t>2022/3/29</a:t>
            </a:fld>
            <a:endParaRPr lang="zh-CN" altLang="en-US"/>
          </a:p>
        </p:txBody>
      </p:sp>
      <p:sp>
        <p:nvSpPr>
          <p:cNvPr id="8" name="页脚占位符 7">
            <a:extLst>
              <a:ext uri="{FF2B5EF4-FFF2-40B4-BE49-F238E27FC236}">
                <a16:creationId xmlns:a16="http://schemas.microsoft.com/office/drawing/2014/main" id="{D680B94C-9532-440F-95D1-1571E56990D3}"/>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9" name="灯片编号占位符 8">
            <a:extLst>
              <a:ext uri="{FF2B5EF4-FFF2-40B4-BE49-F238E27FC236}">
                <a16:creationId xmlns:a16="http://schemas.microsoft.com/office/drawing/2014/main" id="{FACFF3D0-990C-40D0-8013-59D87B8F4F63}"/>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3946156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109B1-403D-4FE9-B901-016E7014258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8F1918A-EE0E-4457-983E-6AD96DDC1905}"/>
              </a:ext>
            </a:extLst>
          </p:cNvPr>
          <p:cNvSpPr>
            <a:spLocks noGrp="1"/>
          </p:cNvSpPr>
          <p:nvPr>
            <p:ph type="dt" sz="half" idx="10"/>
          </p:nvPr>
        </p:nvSpPr>
        <p:spPr/>
        <p:txBody>
          <a:bodyPr/>
          <a:lstStyle/>
          <a:p>
            <a:fld id="{BED49BDB-6F6A-44F6-B676-C458DE5B7C70}" type="datetime1">
              <a:rPr lang="zh-CN" altLang="en-US" smtClean="0"/>
              <a:t>2022/3/29</a:t>
            </a:fld>
            <a:endParaRPr lang="zh-CN" altLang="en-US"/>
          </a:p>
        </p:txBody>
      </p:sp>
      <p:sp>
        <p:nvSpPr>
          <p:cNvPr id="4" name="页脚占位符 3">
            <a:extLst>
              <a:ext uri="{FF2B5EF4-FFF2-40B4-BE49-F238E27FC236}">
                <a16:creationId xmlns:a16="http://schemas.microsoft.com/office/drawing/2014/main" id="{D2AD7235-40B5-4A25-A657-A7536B0A3740}"/>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5" name="灯片编号占位符 4">
            <a:extLst>
              <a:ext uri="{FF2B5EF4-FFF2-40B4-BE49-F238E27FC236}">
                <a16:creationId xmlns:a16="http://schemas.microsoft.com/office/drawing/2014/main" id="{7B72FB95-2FF2-4CFE-94EE-C3F4E280DBCF}"/>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359186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882CF6-9AEB-46BD-B773-47E21F334CB8}"/>
              </a:ext>
            </a:extLst>
          </p:cNvPr>
          <p:cNvSpPr>
            <a:spLocks noGrp="1"/>
          </p:cNvSpPr>
          <p:nvPr>
            <p:ph type="dt" sz="half" idx="10"/>
          </p:nvPr>
        </p:nvSpPr>
        <p:spPr/>
        <p:txBody>
          <a:bodyPr/>
          <a:lstStyle/>
          <a:p>
            <a:fld id="{AA0EDADA-86C1-471F-8A15-1A824DFA5F23}" type="datetime1">
              <a:rPr lang="zh-CN" altLang="en-US" smtClean="0"/>
              <a:t>2022/3/29</a:t>
            </a:fld>
            <a:endParaRPr lang="zh-CN" altLang="en-US"/>
          </a:p>
        </p:txBody>
      </p:sp>
      <p:sp>
        <p:nvSpPr>
          <p:cNvPr id="3" name="页脚占位符 2">
            <a:extLst>
              <a:ext uri="{FF2B5EF4-FFF2-40B4-BE49-F238E27FC236}">
                <a16:creationId xmlns:a16="http://schemas.microsoft.com/office/drawing/2014/main" id="{2F723650-FC90-4E10-A6CF-05FAC514FED1}"/>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4" name="灯片编号占位符 3">
            <a:extLst>
              <a:ext uri="{FF2B5EF4-FFF2-40B4-BE49-F238E27FC236}">
                <a16:creationId xmlns:a16="http://schemas.microsoft.com/office/drawing/2014/main" id="{F0D22D4D-4A1B-4A68-A9D4-ABDCC50CEAE0}"/>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163454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A230B-497A-4B76-BC7D-4DE5609B85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CF25FB5-822E-4BE5-B89A-5911DCB938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A3D7AFB-980D-4E79-B58B-5786748DE4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9963A5-78FA-4B2B-93E6-26E1E60D7119}"/>
              </a:ext>
            </a:extLst>
          </p:cNvPr>
          <p:cNvSpPr>
            <a:spLocks noGrp="1"/>
          </p:cNvSpPr>
          <p:nvPr>
            <p:ph type="dt" sz="half" idx="10"/>
          </p:nvPr>
        </p:nvSpPr>
        <p:spPr/>
        <p:txBody>
          <a:bodyPr/>
          <a:lstStyle/>
          <a:p>
            <a:fld id="{700C1FA6-5A4E-412C-B992-9AB4A16764B7}" type="datetime1">
              <a:rPr lang="zh-CN" altLang="en-US" smtClean="0"/>
              <a:t>2022/3/29</a:t>
            </a:fld>
            <a:endParaRPr lang="zh-CN" altLang="en-US"/>
          </a:p>
        </p:txBody>
      </p:sp>
      <p:sp>
        <p:nvSpPr>
          <p:cNvPr id="6" name="页脚占位符 5">
            <a:extLst>
              <a:ext uri="{FF2B5EF4-FFF2-40B4-BE49-F238E27FC236}">
                <a16:creationId xmlns:a16="http://schemas.microsoft.com/office/drawing/2014/main" id="{4B10DE1C-1229-4151-869B-D962EEAFCD67}"/>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7" name="灯片编号占位符 6">
            <a:extLst>
              <a:ext uri="{FF2B5EF4-FFF2-40B4-BE49-F238E27FC236}">
                <a16:creationId xmlns:a16="http://schemas.microsoft.com/office/drawing/2014/main" id="{E42338ED-C1CA-4F83-98EA-23E6BBCA181A}"/>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130221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63697E-32BD-42AD-9CA2-B0366FA7F4D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2EF5C83-62C2-4E82-8AE8-BE288A2E3B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6E386CD-D45E-4FDB-8763-215DA053D2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40C7A4F-3E58-4B04-B51F-AE7CEE57969B}"/>
              </a:ext>
            </a:extLst>
          </p:cNvPr>
          <p:cNvSpPr>
            <a:spLocks noGrp="1"/>
          </p:cNvSpPr>
          <p:nvPr>
            <p:ph type="dt" sz="half" idx="10"/>
          </p:nvPr>
        </p:nvSpPr>
        <p:spPr/>
        <p:txBody>
          <a:bodyPr/>
          <a:lstStyle/>
          <a:p>
            <a:fld id="{B4DF9CA2-3DDD-4DC6-8528-2FBC592430A4}" type="datetime1">
              <a:rPr lang="zh-CN" altLang="en-US" smtClean="0"/>
              <a:t>2022/3/29</a:t>
            </a:fld>
            <a:endParaRPr lang="zh-CN" altLang="en-US"/>
          </a:p>
        </p:txBody>
      </p:sp>
      <p:sp>
        <p:nvSpPr>
          <p:cNvPr id="6" name="页脚占位符 5">
            <a:extLst>
              <a:ext uri="{FF2B5EF4-FFF2-40B4-BE49-F238E27FC236}">
                <a16:creationId xmlns:a16="http://schemas.microsoft.com/office/drawing/2014/main" id="{0447D37A-C394-4E39-B236-F9EA86CD8A4F}"/>
              </a:ext>
            </a:extLst>
          </p:cNvPr>
          <p:cNvSpPr>
            <a:spLocks noGrp="1"/>
          </p:cNvSpPr>
          <p:nvPr>
            <p:ph type="ftr" sz="quarter" idx="11"/>
          </p:nvPr>
        </p:nvSpPr>
        <p:spPr/>
        <p:txBody>
          <a:bodyPr/>
          <a:lstStyle/>
          <a:p>
            <a:r>
              <a:rPr lang="en-US" altLang="zh-CN"/>
              <a:t>Gu et al: Towards a Comprehensive AI Teaching Assistant Based on Forums for Small Courses, 2022</a:t>
            </a:r>
            <a:endParaRPr lang="zh-CN" altLang="en-US"/>
          </a:p>
        </p:txBody>
      </p:sp>
      <p:sp>
        <p:nvSpPr>
          <p:cNvPr id="7" name="灯片编号占位符 6">
            <a:extLst>
              <a:ext uri="{FF2B5EF4-FFF2-40B4-BE49-F238E27FC236}">
                <a16:creationId xmlns:a16="http://schemas.microsoft.com/office/drawing/2014/main" id="{B38630AB-A3E1-4062-9FFC-15D166216C11}"/>
              </a:ext>
            </a:extLst>
          </p:cNvPr>
          <p:cNvSpPr>
            <a:spLocks noGrp="1"/>
          </p:cNvSpPr>
          <p:nvPr>
            <p:ph type="sldNum" sz="quarter" idx="12"/>
          </p:nvPr>
        </p:nvSpPr>
        <p:spPr/>
        <p:txBody>
          <a:body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74657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2855D7-428B-454B-AABC-6125E332B8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B4F43D3-F6E8-4835-822A-907955135A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743D87-1BF0-4FA1-9474-9A6055CDA0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EAE6C-7BFA-4B64-A5EB-6A3BDE595CE7}" type="datetime1">
              <a:rPr lang="zh-CN" altLang="en-US" smtClean="0"/>
              <a:t>2022/3/29</a:t>
            </a:fld>
            <a:endParaRPr lang="zh-CN" altLang="en-US"/>
          </a:p>
        </p:txBody>
      </p:sp>
      <p:sp>
        <p:nvSpPr>
          <p:cNvPr id="5" name="页脚占位符 4">
            <a:extLst>
              <a:ext uri="{FF2B5EF4-FFF2-40B4-BE49-F238E27FC236}">
                <a16:creationId xmlns:a16="http://schemas.microsoft.com/office/drawing/2014/main" id="{A81EF767-9D39-4B9E-9435-A14653FBF8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Gu et al: Towards a Comprehensive AI Teaching Assistant Based on Forums for Small Courses, 2022</a:t>
            </a:r>
            <a:endParaRPr lang="zh-CN" altLang="en-US"/>
          </a:p>
        </p:txBody>
      </p:sp>
      <p:sp>
        <p:nvSpPr>
          <p:cNvPr id="6" name="灯片编号占位符 5">
            <a:extLst>
              <a:ext uri="{FF2B5EF4-FFF2-40B4-BE49-F238E27FC236}">
                <a16:creationId xmlns:a16="http://schemas.microsoft.com/office/drawing/2014/main" id="{5F29AD75-E64D-4C37-8667-EFEAE130F4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60607-6881-4B99-9DE9-48421AF73D85}" type="slidenum">
              <a:rPr lang="zh-CN" altLang="en-US" smtClean="0"/>
              <a:t>‹#›</a:t>
            </a:fld>
            <a:endParaRPr lang="zh-CN" altLang="en-US"/>
          </a:p>
        </p:txBody>
      </p:sp>
    </p:spTree>
    <p:extLst>
      <p:ext uri="{BB962C8B-B14F-4D97-AF65-F5344CB8AC3E}">
        <p14:creationId xmlns:p14="http://schemas.microsoft.com/office/powerpoint/2010/main" val="22848329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19.png"/><Relationship Id="rId2" Type="http://schemas.microsoft.com/office/2007/relationships/media" Target="../media/media10.m4a"/><Relationship Id="rId1" Type="http://schemas.openxmlformats.org/officeDocument/2006/relationships/tags" Target="../tags/tag8.xml"/><Relationship Id="rId6" Type="http://schemas.openxmlformats.org/officeDocument/2006/relationships/image" Target="../media/image18.jp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0.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13.m4a"/><Relationship Id="rId7" Type="http://schemas.openxmlformats.org/officeDocument/2006/relationships/diagramQuickStyle" Target="../diagrams/quickStyle1.xml"/><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slideLayout" Target="../slideLayouts/slideLayout1.xml"/><Relationship Id="rId9" Type="http://schemas.microsoft.com/office/2007/relationships/diagramDrawing" Target="../diagrams/drawing1.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1.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6.xml"/><Relationship Id="rId6" Type="http://schemas.openxmlformats.org/officeDocument/2006/relationships/image" Target="../media/image23.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image" Target="../media/image23.png"/><Relationship Id="rId4"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0.m4a"/><Relationship Id="rId7" Type="http://schemas.openxmlformats.org/officeDocument/2006/relationships/image" Target="../media/image25.jpeg"/><Relationship Id="rId2" Type="http://schemas.microsoft.com/office/2007/relationships/media" Target="../media/media20.m4a"/><Relationship Id="rId1" Type="http://schemas.openxmlformats.org/officeDocument/2006/relationships/tags" Target="../tags/tag18.xml"/><Relationship Id="rId6" Type="http://schemas.openxmlformats.org/officeDocument/2006/relationships/image" Target="../media/image24.jpeg"/><Relationship Id="rId5" Type="http://schemas.openxmlformats.org/officeDocument/2006/relationships/image" Target="../media/image1.png"/><Relationship Id="rId4" Type="http://schemas.openxmlformats.org/officeDocument/2006/relationships/slideLayout" Target="../slideLayouts/slideLayout1.xml"/><Relationship Id="rId9" Type="http://schemas.microsoft.com/office/2007/relationships/hdphoto" Target="../media/hdphoto2.wdp"/></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1.m4a"/><Relationship Id="rId7" Type="http://schemas.openxmlformats.org/officeDocument/2006/relationships/image" Target="../media/image26.jpeg"/><Relationship Id="rId2" Type="http://schemas.microsoft.com/office/2007/relationships/media" Target="../media/media21.m4a"/><Relationship Id="rId1" Type="http://schemas.openxmlformats.org/officeDocument/2006/relationships/tags" Target="../tags/tag19.xml"/><Relationship Id="rId6" Type="http://schemas.openxmlformats.org/officeDocument/2006/relationships/image" Target="../media/image26.png"/><Relationship Id="rId5" Type="http://schemas.openxmlformats.org/officeDocument/2006/relationships/image" Target="../media/image24.jpeg"/><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audio" Target="../media/media22.m4a"/><Relationship Id="rId7" Type="http://schemas.openxmlformats.org/officeDocument/2006/relationships/image" Target="../media/image1.png"/><Relationship Id="rId2" Type="http://schemas.microsoft.com/office/2007/relationships/media" Target="../media/media22.m4a"/><Relationship Id="rId1" Type="http://schemas.openxmlformats.org/officeDocument/2006/relationships/tags" Target="../tags/tag20.xml"/><Relationship Id="rId6" Type="http://schemas.openxmlformats.org/officeDocument/2006/relationships/image" Target="../media/image24.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1.xml"/><Relationship Id="rId6" Type="http://schemas.openxmlformats.org/officeDocument/2006/relationships/image" Target="../media/image1.png"/><Relationship Id="rId5" Type="http://schemas.openxmlformats.org/officeDocument/2006/relationships/image" Target="../media/image24.jpeg"/><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1.png"/><Relationship Id="rId2" Type="http://schemas.microsoft.com/office/2007/relationships/media" Target="../media/media24.m4a"/><Relationship Id="rId1" Type="http://schemas.openxmlformats.org/officeDocument/2006/relationships/tags" Target="../tags/tag22.xml"/><Relationship Id="rId6" Type="http://schemas.openxmlformats.org/officeDocument/2006/relationships/image" Target="../media/image25.jpeg"/><Relationship Id="rId5" Type="http://schemas.openxmlformats.org/officeDocument/2006/relationships/notesSlide" Target="../notesSlides/notesSlide2.xml"/><Relationship Id="rId4"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3.png"/><Relationship Id="rId3" Type="http://schemas.openxmlformats.org/officeDocument/2006/relationships/audio" Target="../media/media25.m4a"/><Relationship Id="rId7" Type="http://schemas.openxmlformats.org/officeDocument/2006/relationships/diagramLayout" Target="../diagrams/layout2.xml"/><Relationship Id="rId12" Type="http://schemas.openxmlformats.org/officeDocument/2006/relationships/image" Target="../media/image21.png"/><Relationship Id="rId2" Type="http://schemas.microsoft.com/office/2007/relationships/media" Target="../media/media25.m4a"/><Relationship Id="rId16" Type="http://schemas.microsoft.com/office/2007/relationships/hdphoto" Target="../media/hdphoto5.wdp"/><Relationship Id="rId1" Type="http://schemas.openxmlformats.org/officeDocument/2006/relationships/tags" Target="../tags/tag23.xml"/><Relationship Id="rId6" Type="http://schemas.openxmlformats.org/officeDocument/2006/relationships/diagramData" Target="../diagrams/data2.xml"/><Relationship Id="rId11" Type="http://schemas.openxmlformats.org/officeDocument/2006/relationships/image" Target="../media/image24.jpeg"/><Relationship Id="rId5" Type="http://schemas.openxmlformats.org/officeDocument/2006/relationships/image" Target="../media/image1.png"/><Relationship Id="rId15" Type="http://schemas.openxmlformats.org/officeDocument/2006/relationships/image" Target="../media/image27.png"/><Relationship Id="rId10" Type="http://schemas.microsoft.com/office/2007/relationships/diagramDrawing" Target="../diagrams/drawing2.xml"/><Relationship Id="rId4" Type="http://schemas.openxmlformats.org/officeDocument/2006/relationships/slideLayout" Target="../slideLayouts/slideLayout1.xml"/><Relationship Id="rId9" Type="http://schemas.openxmlformats.org/officeDocument/2006/relationships/diagramColors" Target="../diagrams/colors2.xml"/><Relationship Id="rId14" Type="http://schemas.openxmlformats.org/officeDocument/2006/relationships/image" Target="../media/image25.jpe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26.m4a"/><Relationship Id="rId7" Type="http://schemas.microsoft.com/office/2007/relationships/hdphoto" Target="../media/hdphoto5.wdp"/><Relationship Id="rId2" Type="http://schemas.microsoft.com/office/2007/relationships/media" Target="../media/media26.m4a"/><Relationship Id="rId1" Type="http://schemas.openxmlformats.org/officeDocument/2006/relationships/tags" Target="../tags/tag24.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audio" Target="../media/media27.m4a"/><Relationship Id="rId7" Type="http://schemas.openxmlformats.org/officeDocument/2006/relationships/image" Target="../media/image1.png"/><Relationship Id="rId2" Type="http://schemas.microsoft.com/office/2007/relationships/media" Target="../media/media27.m4a"/><Relationship Id="rId1" Type="http://schemas.openxmlformats.org/officeDocument/2006/relationships/tags" Target="../tags/tag25.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audio" Target="../media/media28.m4a"/><Relationship Id="rId7" Type="http://schemas.openxmlformats.org/officeDocument/2006/relationships/image" Target="../media/image1.png"/><Relationship Id="rId2" Type="http://schemas.microsoft.com/office/2007/relationships/media" Target="../media/media28.m4a"/><Relationship Id="rId1" Type="http://schemas.openxmlformats.org/officeDocument/2006/relationships/tags" Target="../tags/tag26.xml"/><Relationship Id="rId6" Type="http://schemas.openxmlformats.org/officeDocument/2006/relationships/image" Target="../media/image20.png"/><Relationship Id="rId5" Type="http://schemas.openxmlformats.org/officeDocument/2006/relationships/image" Target="../media/image30.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audio" Target="../media/media29.m4a"/><Relationship Id="rId7" Type="http://schemas.openxmlformats.org/officeDocument/2006/relationships/diagramQuickStyle" Target="../diagrams/quickStyle3.xml"/><Relationship Id="rId2" Type="http://schemas.microsoft.com/office/2007/relationships/media" Target="../media/media29.m4a"/><Relationship Id="rId1" Type="http://schemas.openxmlformats.org/officeDocument/2006/relationships/tags" Target="../tags/tag2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slideLayout" Target="../slideLayouts/slideLayout1.xml"/><Relationship Id="rId9" Type="http://schemas.microsoft.com/office/2007/relationships/diagramDrawing" Target="../diagrams/drawing3.xml"/></Relationships>
</file>

<file path=ppt/slides/_rels/slide31.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28.xml"/><Relationship Id="rId6" Type="http://schemas.openxmlformats.org/officeDocument/2006/relationships/image" Target="../media/image31.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33.png"/><Relationship Id="rId2" Type="http://schemas.microsoft.com/office/2007/relationships/media" Target="../media/media31.m4a"/><Relationship Id="rId1" Type="http://schemas.openxmlformats.org/officeDocument/2006/relationships/tags" Target="../tags/tag29.xml"/><Relationship Id="rId6" Type="http://schemas.openxmlformats.org/officeDocument/2006/relationships/image" Target="../media/image32.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diagramLayout" Target="../diagrams/layout4.xml"/><Relationship Id="rId12" Type="http://schemas.microsoft.com/office/2007/relationships/hdphoto" Target="../media/hdphoto1.wdp"/><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diagramData" Target="../diagrams/data4.xml"/><Relationship Id="rId11" Type="http://schemas.openxmlformats.org/officeDocument/2006/relationships/image" Target="../media/image9.png"/><Relationship Id="rId5" Type="http://schemas.openxmlformats.org/officeDocument/2006/relationships/image" Target="../media/image1.png"/><Relationship Id="rId10" Type="http://schemas.microsoft.com/office/2007/relationships/diagramDrawing" Target="../diagrams/drawing4.xml"/><Relationship Id="rId4" Type="http://schemas.openxmlformats.org/officeDocument/2006/relationships/notesSlide" Target="../notesSlides/notesSlide3.xml"/><Relationship Id="rId9" Type="http://schemas.openxmlformats.org/officeDocument/2006/relationships/diagramColors" Target="../diagrams/colors4.xml"/><Relationship Id="rId14" Type="http://schemas.microsoft.com/office/2007/relationships/hdphoto" Target="../media/hdphoto2.wdp"/></Relationships>
</file>

<file path=ppt/slides/_rels/slide3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33.m4a"/><Relationship Id="rId7" Type="http://schemas.openxmlformats.org/officeDocument/2006/relationships/image" Target="../media/image10.png"/><Relationship Id="rId2" Type="http://schemas.microsoft.com/office/2007/relationships/media" Target="../media/media33.m4a"/><Relationship Id="rId1" Type="http://schemas.openxmlformats.org/officeDocument/2006/relationships/tags" Target="../tags/tag30.xml"/><Relationship Id="rId6"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5.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m4a"/><Relationship Id="rId7" Type="http://schemas.microsoft.com/office/2007/relationships/hdphoto" Target="../media/hdphoto1.wdp"/><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png"/><Relationship Id="rId4" Type="http://schemas.openxmlformats.org/officeDocument/2006/relationships/slideLayout" Target="../slideLayouts/slideLayout1.xml"/><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1.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audio" Target="../media/media8.m4a"/><Relationship Id="rId7" Type="http://schemas.openxmlformats.org/officeDocument/2006/relationships/image" Target="../media/image13.jpeg"/><Relationship Id="rId12" Type="http://schemas.openxmlformats.org/officeDocument/2006/relationships/image" Target="../media/image9.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2.png"/><Relationship Id="rId11" Type="http://schemas.microsoft.com/office/2007/relationships/hdphoto" Target="../media/hdphoto4.wdp"/><Relationship Id="rId5" Type="http://schemas.openxmlformats.org/officeDocument/2006/relationships/image" Target="../media/image1.png"/><Relationship Id="rId15" Type="http://schemas.microsoft.com/office/2007/relationships/hdphoto" Target="../media/hdphoto2.wdp"/><Relationship Id="rId10" Type="http://schemas.openxmlformats.org/officeDocument/2006/relationships/image" Target="../media/image15.png"/><Relationship Id="rId4" Type="http://schemas.openxmlformats.org/officeDocument/2006/relationships/slideLayout" Target="../slideLayouts/slideLayout1.xml"/><Relationship Id="rId9" Type="http://schemas.microsoft.com/office/2007/relationships/hdphoto" Target="../media/hdphoto3.wdp"/><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7DA4D89-1184-4CE9-84B8-BFA7F33BF621}"/>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9772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descr="图形用户界面, 应用程序, Word&#10;&#10;描述已自动生成">
            <a:extLst>
              <a:ext uri="{FF2B5EF4-FFF2-40B4-BE49-F238E27FC236}">
                <a16:creationId xmlns:a16="http://schemas.microsoft.com/office/drawing/2014/main" id="{3C7F91D1-769B-4CC7-BFB4-2C1DC53FA2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556730"/>
            <a:ext cx="12192000" cy="4301269"/>
          </a:xfrm>
          <a:prstGeom prst="rect">
            <a:avLst/>
          </a:prstGeom>
        </p:spPr>
      </p:pic>
      <p:sp>
        <p:nvSpPr>
          <p:cNvPr id="5" name="矩形 4">
            <a:extLst>
              <a:ext uri="{FF2B5EF4-FFF2-40B4-BE49-F238E27FC236}">
                <a16:creationId xmlns:a16="http://schemas.microsoft.com/office/drawing/2014/main" id="{EFA34F7E-A558-434A-95B0-6966FA211CD9}"/>
              </a:ext>
            </a:extLst>
          </p:cNvPr>
          <p:cNvSpPr/>
          <p:nvPr/>
        </p:nvSpPr>
        <p:spPr>
          <a:xfrm>
            <a:off x="489506" y="766709"/>
            <a:ext cx="3387467"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5. Teaching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5C8A7885-ADAB-49AE-B69C-0FEA8354BC52}"/>
              </a:ext>
            </a:extLst>
          </p:cNvPr>
          <p:cNvSpPr/>
          <p:nvPr/>
        </p:nvSpPr>
        <p:spPr>
          <a:xfrm>
            <a:off x="2371775" y="3100105"/>
            <a:ext cx="5386411"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Many “content clarification” questions</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837CBD9A-25A1-4B36-8FD8-30B76057B120}"/>
              </a:ext>
            </a:extLst>
          </p:cNvPr>
          <p:cNvSpPr/>
          <p:nvPr/>
        </p:nvSpPr>
        <p:spPr>
          <a:xfrm>
            <a:off x="2241425" y="4494976"/>
            <a:ext cx="6567824"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Request more clarification from the instructors</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332B5431-9646-4B03-B33D-124F8FBC8AE1}"/>
              </a:ext>
            </a:extLst>
          </p:cNvPr>
          <p:cNvSpPr/>
          <p:nvPr/>
        </p:nvSpPr>
        <p:spPr>
          <a:xfrm>
            <a:off x="4165600" y="4972030"/>
            <a:ext cx="3070072"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Aspects are specified</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7963367D-7781-4483-AC57-12C51D68E495}"/>
              </a:ext>
            </a:extLst>
          </p:cNvPr>
          <p:cNvSpPr/>
          <p:nvPr/>
        </p:nvSpPr>
        <p:spPr>
          <a:xfrm>
            <a:off x="3876973" y="5644793"/>
            <a:ext cx="4371591" cy="31190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AD3438A-0557-4F4D-A5E8-27E7A03F766A}"/>
              </a:ext>
            </a:extLst>
          </p:cNvPr>
          <p:cNvSpPr/>
          <p:nvPr/>
        </p:nvSpPr>
        <p:spPr>
          <a:xfrm>
            <a:off x="8248564" y="5531659"/>
            <a:ext cx="2300630"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Instructors only</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84439C67-65F4-4931-982C-653E258138BB}"/>
              </a:ext>
            </a:extLst>
          </p:cNvPr>
          <p:cNvSpPr/>
          <p:nvPr/>
        </p:nvSpPr>
        <p:spPr>
          <a:xfrm>
            <a:off x="8962294" y="3951475"/>
            <a:ext cx="2783590" cy="21172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97C8C40-B353-4F8D-BADD-D110B9CB1A6E}"/>
              </a:ext>
            </a:extLst>
          </p:cNvPr>
          <p:cNvSpPr/>
          <p:nvPr/>
        </p:nvSpPr>
        <p:spPr>
          <a:xfrm>
            <a:off x="110307" y="4149713"/>
            <a:ext cx="5415030" cy="2322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778CEF08-A2BD-4E73-9362-A3C28C19E28B}"/>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AC2CB8C8-C93F-4949-82F8-7D869F26DA4D}"/>
              </a:ext>
            </a:extLst>
          </p:cNvPr>
          <p:cNvSpPr/>
          <p:nvPr/>
        </p:nvSpPr>
        <p:spPr>
          <a:xfrm>
            <a:off x="1442785" y="3410270"/>
            <a:ext cx="7795725"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rPr>
              <a:t>Content clarification questions forward to the professor</a:t>
            </a:r>
            <a:endParaRPr lang="zh-CN" altLang="en-US" sz="2500" dirty="0">
              <a:ln w="0"/>
              <a:solidFill>
                <a:srgbClr val="FF0000"/>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351D673E-BC42-4749-87A1-DFBC32F2740C}"/>
              </a:ext>
            </a:extLst>
          </p:cNvPr>
          <p:cNvSpPr/>
          <p:nvPr/>
        </p:nvSpPr>
        <p:spPr>
          <a:xfrm>
            <a:off x="878212" y="3987249"/>
            <a:ext cx="2589656" cy="22909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1CC838D0-4DF5-4981-A91E-812F94262120}"/>
              </a:ext>
            </a:extLst>
          </p:cNvPr>
          <p:cNvPicPr>
            <a:picLocks noChangeAspect="1"/>
          </p:cNvPicPr>
          <p:nvPr/>
        </p:nvPicPr>
        <p:blipFill>
          <a:blip r:embed="rId6"/>
          <a:stretch>
            <a:fillRect/>
          </a:stretch>
        </p:blipFill>
        <p:spPr>
          <a:xfrm>
            <a:off x="1733935" y="1738835"/>
            <a:ext cx="8724132" cy="5054022"/>
          </a:xfrm>
          <a:prstGeom prst="rect">
            <a:avLst/>
          </a:prstGeom>
        </p:spPr>
      </p:pic>
      <p:sp>
        <p:nvSpPr>
          <p:cNvPr id="20" name="矩形 19">
            <a:extLst>
              <a:ext uri="{FF2B5EF4-FFF2-40B4-BE49-F238E27FC236}">
                <a16:creationId xmlns:a16="http://schemas.microsoft.com/office/drawing/2014/main" id="{FEC86D77-81AF-4CD9-87DB-CC8708F2FDCD}"/>
              </a:ext>
            </a:extLst>
          </p:cNvPr>
          <p:cNvSpPr/>
          <p:nvPr/>
        </p:nvSpPr>
        <p:spPr>
          <a:xfrm>
            <a:off x="111038" y="3541071"/>
            <a:ext cx="1363213" cy="2322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0D8C3FC8-9C81-474E-91B4-EFAF89E74EF3}"/>
              </a:ext>
            </a:extLst>
          </p:cNvPr>
          <p:cNvSpPr/>
          <p:nvPr/>
        </p:nvSpPr>
        <p:spPr>
          <a:xfrm>
            <a:off x="1866494" y="3837558"/>
            <a:ext cx="1363213" cy="232266"/>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2CEBC06-F329-43BB-A169-A1A919F5E1A2}"/>
              </a:ext>
            </a:extLst>
          </p:cNvPr>
          <p:cNvSpPr/>
          <p:nvPr/>
        </p:nvSpPr>
        <p:spPr>
          <a:xfrm>
            <a:off x="1853737" y="2443526"/>
            <a:ext cx="2581156"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To: The professor</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pic>
        <p:nvPicPr>
          <p:cNvPr id="7" name="音频 6">
            <a:hlinkClick r:id="" action="ppaction://media"/>
            <a:extLst>
              <a:ext uri="{FF2B5EF4-FFF2-40B4-BE49-F238E27FC236}">
                <a16:creationId xmlns:a16="http://schemas.microsoft.com/office/drawing/2014/main" id="{A100EE86-A16D-4E47-B9E5-0F6E5CCE62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313713231"/>
      </p:ext>
    </p:extLst>
  </p:cSld>
  <p:clrMapOvr>
    <a:masterClrMapping/>
  </p:clrMapOvr>
  <mc:AlternateContent xmlns:mc="http://schemas.openxmlformats.org/markup-compatibility/2006" xmlns:p14="http://schemas.microsoft.com/office/powerpoint/2010/main">
    <mc:Choice Requires="p14">
      <p:transition spd="slow" p14:dur="2000" advTm="45948"/>
    </mc:Choice>
    <mc:Fallback xmlns="">
      <p:transition spd="slow" advTm="45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7"/>
                </p:tgtEl>
              </p:cMediaNode>
            </p:audio>
          </p:childTnLst>
        </p:cTn>
      </p:par>
    </p:tnLst>
    <p:bldLst>
      <p:bldP spid="9" grpId="0"/>
      <p:bldP spid="10" grpId="0"/>
      <p:bldP spid="13" grpId="0"/>
      <p:bldP spid="12" grpId="0" animBg="1"/>
      <p:bldP spid="16" grpId="0" animBg="1"/>
      <p:bldP spid="19" grpId="0"/>
      <p:bldP spid="22" grpId="0" animBg="1"/>
      <p:bldP spid="20" grpId="0" animBg="1"/>
      <p:bldP spid="30" grpId="0" animBg="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音频 2">
            <a:hlinkClick r:id="" action="ppaction://media"/>
            <a:extLst>
              <a:ext uri="{FF2B5EF4-FFF2-40B4-BE49-F238E27FC236}">
                <a16:creationId xmlns:a16="http://schemas.microsoft.com/office/drawing/2014/main" id="{E544F73E-7960-4F03-A047-BB00F58CF1A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表格&#10;&#10;中度可信度描述已自动生成">
            <a:extLst>
              <a:ext uri="{FF2B5EF4-FFF2-40B4-BE49-F238E27FC236}">
                <a16:creationId xmlns:a16="http://schemas.microsoft.com/office/drawing/2014/main" id="{CBB9A090-3A1F-48EF-89F8-FF1904567B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5" y="1410543"/>
            <a:ext cx="7375990" cy="5447457"/>
          </a:xfrm>
          <a:prstGeom prst="rect">
            <a:avLst/>
          </a:prstGeom>
        </p:spPr>
      </p:pic>
      <p:sp>
        <p:nvSpPr>
          <p:cNvPr id="7" name="矩形 6">
            <a:extLst>
              <a:ext uri="{FF2B5EF4-FFF2-40B4-BE49-F238E27FC236}">
                <a16:creationId xmlns:a16="http://schemas.microsoft.com/office/drawing/2014/main" id="{22B7B1F3-0F8C-4B27-95E8-F5F9E8EF3146}"/>
              </a:ext>
            </a:extLst>
          </p:cNvPr>
          <p:cNvSpPr/>
          <p:nvPr/>
        </p:nvSpPr>
        <p:spPr>
          <a:xfrm>
            <a:off x="436710" y="2417940"/>
            <a:ext cx="5791200" cy="13006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7BB793-8EFD-452B-A78D-CD8C2677F2AA}"/>
              </a:ext>
            </a:extLst>
          </p:cNvPr>
          <p:cNvSpPr/>
          <p:nvPr/>
        </p:nvSpPr>
        <p:spPr>
          <a:xfrm>
            <a:off x="2681149" y="1887597"/>
            <a:ext cx="2013692"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Post statistics</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E08C05FC-4B7A-4409-9ACD-EAEB60089006}"/>
              </a:ext>
            </a:extLst>
          </p:cNvPr>
          <p:cNvSpPr/>
          <p:nvPr/>
        </p:nvSpPr>
        <p:spPr>
          <a:xfrm>
            <a:off x="1869270" y="4083980"/>
            <a:ext cx="3193503"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Final grade prediction</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85EDE14A-360D-4DCB-B3F8-4DEF4157866E}"/>
              </a:ext>
            </a:extLst>
          </p:cNvPr>
          <p:cNvSpPr/>
          <p:nvPr/>
        </p:nvSpPr>
        <p:spPr>
          <a:xfrm>
            <a:off x="1869270" y="5456379"/>
            <a:ext cx="3382657"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Course drop prediction</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48B55D1A-7620-416E-B521-9E8DA37498CA}"/>
              </a:ext>
            </a:extLst>
          </p:cNvPr>
          <p:cNvSpPr/>
          <p:nvPr/>
        </p:nvSpPr>
        <p:spPr>
          <a:xfrm>
            <a:off x="0" y="4907070"/>
            <a:ext cx="1869270" cy="1207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0F59100C-78DE-4DAB-98AE-4CD96F4CB950}"/>
              </a:ext>
            </a:extLst>
          </p:cNvPr>
          <p:cNvSpPr/>
          <p:nvPr/>
        </p:nvSpPr>
        <p:spPr>
          <a:xfrm>
            <a:off x="0" y="3718560"/>
            <a:ext cx="1869270" cy="120789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E6BD6CDF-D229-4061-B664-64A640D8B03E}"/>
              </a:ext>
            </a:extLst>
          </p:cNvPr>
          <p:cNvSpPr/>
          <p:nvPr/>
        </p:nvSpPr>
        <p:spPr>
          <a:xfrm>
            <a:off x="2407750" y="6453198"/>
            <a:ext cx="2519680" cy="1690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B7E1040-15A6-4BDE-8F03-81D93BDA40F6}"/>
              </a:ext>
            </a:extLst>
          </p:cNvPr>
          <p:cNvSpPr/>
          <p:nvPr/>
        </p:nvSpPr>
        <p:spPr>
          <a:xfrm>
            <a:off x="4943450" y="6214671"/>
            <a:ext cx="2300630"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Instructors only</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8" name="矩形 17">
            <a:extLst>
              <a:ext uri="{FF2B5EF4-FFF2-40B4-BE49-F238E27FC236}">
                <a16:creationId xmlns:a16="http://schemas.microsoft.com/office/drawing/2014/main" id="{AC8A8334-CB77-4FAE-853C-16D781172BB0}"/>
              </a:ext>
            </a:extLst>
          </p:cNvPr>
          <p:cNvSpPr/>
          <p:nvPr/>
        </p:nvSpPr>
        <p:spPr>
          <a:xfrm>
            <a:off x="7571563" y="2179413"/>
            <a:ext cx="4512774"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No. &amp; Type of Questions Asked</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9" name="箭头: 右 18">
            <a:extLst>
              <a:ext uri="{FF2B5EF4-FFF2-40B4-BE49-F238E27FC236}">
                <a16:creationId xmlns:a16="http://schemas.microsoft.com/office/drawing/2014/main" id="{4B872F4C-3291-45C9-A17E-9C121CC2BE20}"/>
              </a:ext>
            </a:extLst>
          </p:cNvPr>
          <p:cNvSpPr/>
          <p:nvPr/>
        </p:nvSpPr>
        <p:spPr>
          <a:xfrm rot="5400000">
            <a:off x="9162588" y="3234773"/>
            <a:ext cx="1456469" cy="47705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C8E490C-FB14-43BE-9D95-9EC8F2EDC433}"/>
              </a:ext>
            </a:extLst>
          </p:cNvPr>
          <p:cNvSpPr/>
          <p:nvPr/>
        </p:nvSpPr>
        <p:spPr>
          <a:xfrm>
            <a:off x="8892436" y="4241274"/>
            <a:ext cx="187102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Final Grades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1" name="箭头: 右 20">
            <a:extLst>
              <a:ext uri="{FF2B5EF4-FFF2-40B4-BE49-F238E27FC236}">
                <a16:creationId xmlns:a16="http://schemas.microsoft.com/office/drawing/2014/main" id="{C4B74BC7-5C43-4278-8961-7BA514B5146F}"/>
              </a:ext>
            </a:extLst>
          </p:cNvPr>
          <p:cNvSpPr/>
          <p:nvPr/>
        </p:nvSpPr>
        <p:spPr>
          <a:xfrm rot="5400000">
            <a:off x="9162587" y="5295213"/>
            <a:ext cx="1456469" cy="477054"/>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0885AA3-147C-41B1-9BFB-FA5FDAD04AFA}"/>
              </a:ext>
            </a:extLst>
          </p:cNvPr>
          <p:cNvSpPr/>
          <p:nvPr/>
        </p:nvSpPr>
        <p:spPr>
          <a:xfrm>
            <a:off x="9098778" y="6261975"/>
            <a:ext cx="158408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Drop Rate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5731E25D-EE6E-4331-B02D-A363FEA940EE}"/>
              </a:ext>
            </a:extLst>
          </p:cNvPr>
          <p:cNvSpPr/>
          <p:nvPr/>
        </p:nvSpPr>
        <p:spPr>
          <a:xfrm>
            <a:off x="8534400" y="2231433"/>
            <a:ext cx="721360" cy="3852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A5FA81F3-8B57-4109-8D38-866378FED5B8}"/>
              </a:ext>
            </a:extLst>
          </p:cNvPr>
          <p:cNvSpPr/>
          <p:nvPr/>
        </p:nvSpPr>
        <p:spPr>
          <a:xfrm>
            <a:off x="1686560" y="2606426"/>
            <a:ext cx="4541350" cy="20319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F054683F-3B44-4353-A20E-D9AACFEB3F7D}"/>
              </a:ext>
            </a:extLst>
          </p:cNvPr>
          <p:cNvCxnSpPr>
            <a:cxnSpLocks/>
            <a:stCxn id="23" idx="1"/>
            <a:endCxn id="24" idx="3"/>
          </p:cNvCxnSpPr>
          <p:nvPr/>
        </p:nvCxnSpPr>
        <p:spPr>
          <a:xfrm flipH="1">
            <a:off x="6227910" y="2424080"/>
            <a:ext cx="2306490" cy="28394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AA210FF8-2008-4FBA-A68E-DBA94399CB27}"/>
              </a:ext>
            </a:extLst>
          </p:cNvPr>
          <p:cNvCxnSpPr>
            <a:cxnSpLocks/>
            <a:stCxn id="20" idx="1"/>
            <a:endCxn id="9" idx="3"/>
          </p:cNvCxnSpPr>
          <p:nvPr/>
        </p:nvCxnSpPr>
        <p:spPr>
          <a:xfrm flipH="1" flipV="1">
            <a:off x="5062773" y="4322507"/>
            <a:ext cx="3829663" cy="15729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C6A92CB2-5222-460D-8261-64D733C67078}"/>
              </a:ext>
            </a:extLst>
          </p:cNvPr>
          <p:cNvCxnSpPr>
            <a:cxnSpLocks/>
            <a:stCxn id="22" idx="1"/>
            <a:endCxn id="10" idx="3"/>
          </p:cNvCxnSpPr>
          <p:nvPr/>
        </p:nvCxnSpPr>
        <p:spPr>
          <a:xfrm flipH="1" flipV="1">
            <a:off x="5251927" y="5694906"/>
            <a:ext cx="3846851" cy="805596"/>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38ED402F-E50D-413C-A68F-E6A8E5ED2D2C}"/>
              </a:ext>
            </a:extLst>
          </p:cNvPr>
          <p:cNvPicPr>
            <a:picLocks noChangeAspect="1"/>
          </p:cNvPicPr>
          <p:nvPr/>
        </p:nvPicPr>
        <p:blipFill rotWithShape="1">
          <a:blip r:embed="rId7"/>
          <a:srcRect l="18084" t="22736" r="19333" b="51852"/>
          <a:stretch/>
        </p:blipFill>
        <p:spPr>
          <a:xfrm>
            <a:off x="5976040" y="-7209"/>
            <a:ext cx="6215960" cy="1419756"/>
          </a:xfrm>
          <a:prstGeom prst="rect">
            <a:avLst/>
          </a:prstGeom>
        </p:spPr>
      </p:pic>
      <p:sp>
        <p:nvSpPr>
          <p:cNvPr id="27" name="矩形 26">
            <a:extLst>
              <a:ext uri="{FF2B5EF4-FFF2-40B4-BE49-F238E27FC236}">
                <a16:creationId xmlns:a16="http://schemas.microsoft.com/office/drawing/2014/main" id="{44BC4E80-BCC9-4250-B8B1-080C774E4C7A}"/>
              </a:ext>
            </a:extLst>
          </p:cNvPr>
          <p:cNvSpPr/>
          <p:nvPr/>
        </p:nvSpPr>
        <p:spPr>
          <a:xfrm>
            <a:off x="504669" y="766709"/>
            <a:ext cx="490390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6</a:t>
            </a:r>
            <a:r>
              <a:rPr lang="en-US" altLang="zh-CN" sz="2500" b="0" cap="none" spc="0" dirty="0">
                <a:ln w="0"/>
                <a:solidFill>
                  <a:schemeClr val="bg1"/>
                </a:solidFill>
                <a:effectLst>
                  <a:outerShdw blurRad="38100" dist="19050" dir="2700000" algn="tl" rotWithShape="0">
                    <a:schemeClr val="dk1">
                      <a:alpha val="40000"/>
                    </a:schemeClr>
                  </a:outerShdw>
                </a:effectLst>
              </a:rPr>
              <a:t>. Student </a:t>
            </a:r>
            <a:r>
              <a:rPr lang="en-US" altLang="zh-CN" sz="2500" dirty="0">
                <a:ln w="0"/>
                <a:solidFill>
                  <a:schemeClr val="bg1"/>
                </a:solidFill>
                <a:effectLst>
                  <a:outerShdw blurRad="38100" dist="19050" dir="2700000" algn="tl" rotWithShape="0">
                    <a:schemeClr val="dk1">
                      <a:alpha val="40000"/>
                    </a:schemeClr>
                  </a:outerShdw>
                </a:effectLst>
              </a:rPr>
              <a:t>Performance Prediction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8" name="矩形 27">
            <a:extLst>
              <a:ext uri="{FF2B5EF4-FFF2-40B4-BE49-F238E27FC236}">
                <a16:creationId xmlns:a16="http://schemas.microsoft.com/office/drawing/2014/main" id="{1727EBAA-30F1-47E1-A0C7-A65AE1728A78}"/>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947573352"/>
      </p:ext>
    </p:extLst>
  </p:cSld>
  <p:clrMapOvr>
    <a:masterClrMapping/>
  </p:clrMapOvr>
  <mc:AlternateContent xmlns:mc="http://schemas.openxmlformats.org/markup-compatibility/2006" xmlns:p14="http://schemas.microsoft.com/office/powerpoint/2010/main">
    <mc:Choice Requires="p14">
      <p:transition spd="slow" p14:dur="2000" advTm="51100"/>
    </mc:Choice>
    <mc:Fallback xmlns="">
      <p:transition spd="slow" advTm="51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2" fill="hold" display="0">
                  <p:stCondLst>
                    <p:cond delay="indefinite"/>
                  </p:stCondLst>
                  <p:endCondLst>
                    <p:cond evt="onStopAudio" delay="0">
                      <p:tgtEl>
                        <p:sldTgt/>
                      </p:tgtEl>
                    </p:cond>
                  </p:endCondLst>
                </p:cTn>
                <p:tgtEl>
                  <p:spTgt spid="3"/>
                </p:tgtEl>
              </p:cMediaNode>
            </p:audio>
          </p:childTnLst>
        </p:cTn>
      </p:par>
    </p:tnLst>
    <p:bldLst>
      <p:bldP spid="7" grpId="0" animBg="1"/>
      <p:bldP spid="8" grpId="0"/>
      <p:bldP spid="9" grpId="0"/>
      <p:bldP spid="10" grpId="0"/>
      <p:bldP spid="11" grpId="0" animBg="1"/>
      <p:bldP spid="12" grpId="0" animBg="1"/>
      <p:bldP spid="18" grpId="0"/>
      <p:bldP spid="19" grpId="0" animBg="1"/>
      <p:bldP spid="20" grpId="0"/>
      <p:bldP spid="21" grpId="0" animBg="1"/>
      <p:bldP spid="22" grpId="0"/>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A0C7CF84-0A39-455B-86A4-F2923AAD6307}"/>
              </a:ext>
            </a:extLst>
          </p:cNvPr>
          <p:cNvSpPr/>
          <p:nvPr/>
        </p:nvSpPr>
        <p:spPr>
          <a:xfrm>
            <a:off x="5133633" y="1380968"/>
            <a:ext cx="3332965"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1. Learning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104230F1-FC18-45F5-A98E-8CF914BB1D56}"/>
              </a:ext>
            </a:extLst>
          </p:cNvPr>
          <p:cNvSpPr/>
          <p:nvPr/>
        </p:nvSpPr>
        <p:spPr>
          <a:xfrm>
            <a:off x="5133633" y="2020891"/>
            <a:ext cx="4498347"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2. Duplicate Posts Identification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5" name="矩形 34">
            <a:extLst>
              <a:ext uri="{FF2B5EF4-FFF2-40B4-BE49-F238E27FC236}">
                <a16:creationId xmlns:a16="http://schemas.microsoft.com/office/drawing/2014/main" id="{5641AA8F-A71A-41E6-96A1-94C58AA9D323}"/>
              </a:ext>
            </a:extLst>
          </p:cNvPr>
          <p:cNvSpPr/>
          <p:nvPr/>
        </p:nvSpPr>
        <p:spPr>
          <a:xfrm>
            <a:off x="5123473" y="3322584"/>
            <a:ext cx="3797836"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 Code Assignment Assist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6" name="矩形 35">
            <a:extLst>
              <a:ext uri="{FF2B5EF4-FFF2-40B4-BE49-F238E27FC236}">
                <a16:creationId xmlns:a16="http://schemas.microsoft.com/office/drawing/2014/main" id="{3EA11EC1-BF50-41F8-98DB-0B982256EFDD}"/>
              </a:ext>
            </a:extLst>
          </p:cNvPr>
          <p:cNvSpPr/>
          <p:nvPr/>
        </p:nvSpPr>
        <p:spPr>
          <a:xfrm>
            <a:off x="5133147" y="2660814"/>
            <a:ext cx="7157730"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3. Incomplete Office Hours Requests Identification </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7" name="矩形 36">
            <a:extLst>
              <a:ext uri="{FF2B5EF4-FFF2-40B4-BE49-F238E27FC236}">
                <a16:creationId xmlns:a16="http://schemas.microsoft.com/office/drawing/2014/main" id="{D6B2C931-E0DF-45F9-8F4A-4479A35DAB31}"/>
              </a:ext>
            </a:extLst>
          </p:cNvPr>
          <p:cNvSpPr/>
          <p:nvPr/>
        </p:nvSpPr>
        <p:spPr>
          <a:xfrm>
            <a:off x="5122988" y="3988541"/>
            <a:ext cx="3387467"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5. Teaching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9128BB41-0A7C-4260-91EA-C08A841847F8}"/>
              </a:ext>
            </a:extLst>
          </p:cNvPr>
          <p:cNvSpPr/>
          <p:nvPr/>
        </p:nvSpPr>
        <p:spPr>
          <a:xfrm>
            <a:off x="5123472" y="4647792"/>
            <a:ext cx="490390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6. Student </a:t>
            </a:r>
            <a:r>
              <a:rPr lang="en-US" altLang="zh-CN" sz="2500" dirty="0">
                <a:ln w="0"/>
                <a:solidFill>
                  <a:schemeClr val="bg1"/>
                </a:solidFill>
                <a:effectLst>
                  <a:outerShdw blurRad="38100" dist="19050" dir="2700000" algn="tl" rotWithShape="0">
                    <a:schemeClr val="dk1">
                      <a:alpha val="40000"/>
                    </a:schemeClr>
                  </a:outerShdw>
                </a:effectLst>
              </a:rPr>
              <a:t>Performance Prediction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72" name="矩形 71">
            <a:extLst>
              <a:ext uri="{FF2B5EF4-FFF2-40B4-BE49-F238E27FC236}">
                <a16:creationId xmlns:a16="http://schemas.microsoft.com/office/drawing/2014/main" id="{D8A9187E-3CD1-4DBD-AA21-BB13ED0C65D2}"/>
              </a:ext>
            </a:extLst>
          </p:cNvPr>
          <p:cNvSpPr/>
          <p:nvPr/>
        </p:nvSpPr>
        <p:spPr>
          <a:xfrm>
            <a:off x="5123473" y="5316576"/>
            <a:ext cx="736100"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7. </a:t>
            </a:r>
            <a:r>
              <a:rPr lang="en-US" altLang="zh-CN" sz="2500" b="0" cap="none" spc="0" dirty="0">
                <a:ln w="0"/>
                <a:solidFill>
                  <a:schemeClr val="bg1"/>
                </a:solidFill>
                <a:effectLst>
                  <a:outerShdw blurRad="38100" dist="19050" dir="2700000" algn="tl" rotWithShape="0">
                    <a:schemeClr val="dk1">
                      <a:alpha val="40000"/>
                    </a:schemeClr>
                  </a:outerShdw>
                </a:effectLst>
              </a:rPr>
              <a: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30" name="图片 29">
            <a:extLst>
              <a:ext uri="{FF2B5EF4-FFF2-40B4-BE49-F238E27FC236}">
                <a16:creationId xmlns:a16="http://schemas.microsoft.com/office/drawing/2014/main" id="{2E2D934D-043F-4325-A574-E213F789AFA7}"/>
              </a:ext>
            </a:extLst>
          </p:cNvPr>
          <p:cNvPicPr>
            <a:picLocks noChangeAspect="1"/>
          </p:cNvPicPr>
          <p:nvPr/>
        </p:nvPicPr>
        <p:blipFill rotWithShape="1">
          <a:blip r:embed="rId5"/>
          <a:srcRect t="12973"/>
          <a:stretch/>
        </p:blipFill>
        <p:spPr>
          <a:xfrm>
            <a:off x="898573" y="1500757"/>
            <a:ext cx="3955773" cy="3585664"/>
          </a:xfrm>
          <a:prstGeom prst="rect">
            <a:avLst/>
          </a:prstGeom>
        </p:spPr>
      </p:pic>
      <p:sp>
        <p:nvSpPr>
          <p:cNvPr id="39" name="矩形 38">
            <a:extLst>
              <a:ext uri="{FF2B5EF4-FFF2-40B4-BE49-F238E27FC236}">
                <a16:creationId xmlns:a16="http://schemas.microsoft.com/office/drawing/2014/main" id="{DCF6E57F-4885-481F-8226-A76F5CF80764}"/>
              </a:ext>
            </a:extLst>
          </p:cNvPr>
          <p:cNvSpPr/>
          <p:nvPr/>
        </p:nvSpPr>
        <p:spPr>
          <a:xfrm>
            <a:off x="333724" y="315884"/>
            <a:ext cx="171553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Overview</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2" name="音频 1">
            <a:hlinkClick r:id="" action="ppaction://media"/>
            <a:extLst>
              <a:ext uri="{FF2B5EF4-FFF2-40B4-BE49-F238E27FC236}">
                <a16:creationId xmlns:a16="http://schemas.microsoft.com/office/drawing/2014/main" id="{BA8D0638-E59B-4642-9FCD-00D4687AF0D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291205647"/>
      </p:ext>
    </p:extLst>
  </p:cSld>
  <p:clrMapOvr>
    <a:masterClrMapping/>
  </p:clrMapOvr>
  <mc:AlternateContent xmlns:mc="http://schemas.openxmlformats.org/markup-compatibility/2006" xmlns:p14="http://schemas.microsoft.com/office/powerpoint/2010/main">
    <mc:Choice Requires="p14">
      <p:transition spd="slow" p14:dur="2000" advTm="11387"/>
    </mc:Choice>
    <mc:Fallback xmlns="">
      <p:transition spd="slow" advTm="113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bldLst>
      <p:bldP spid="7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52CEF085-7D92-4BF4-AD8B-6B02453B7208}"/>
              </a:ext>
            </a:extLst>
          </p:cNvPr>
          <p:cNvSpPr/>
          <p:nvPr/>
        </p:nvSpPr>
        <p:spPr>
          <a:xfrm>
            <a:off x="333724" y="315884"/>
            <a:ext cx="171553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Overview</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8E974109-1777-4F38-9C6B-D741AAF50984}"/>
              </a:ext>
            </a:extLst>
          </p:cNvPr>
          <p:cNvSpPr/>
          <p:nvPr/>
        </p:nvSpPr>
        <p:spPr>
          <a:xfrm>
            <a:off x="2483380" y="315884"/>
            <a:ext cx="6625244" cy="634261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66343FA-F5CB-4123-9FB8-E29B149E1DBF}"/>
              </a:ext>
            </a:extLst>
          </p:cNvPr>
          <p:cNvSpPr/>
          <p:nvPr/>
        </p:nvSpPr>
        <p:spPr>
          <a:xfrm>
            <a:off x="3843386" y="3284542"/>
            <a:ext cx="3905236" cy="55399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3000" b="1" dirty="0">
                <a:ln/>
                <a:solidFill>
                  <a:schemeClr val="accent4"/>
                </a:solidFill>
              </a:rPr>
              <a:t>AI Teaching Assistant</a:t>
            </a:r>
            <a:endParaRPr lang="zh-CN" altLang="en-US" sz="3000" b="1" dirty="0">
              <a:ln/>
              <a:solidFill>
                <a:schemeClr val="accent4"/>
              </a:solidFill>
            </a:endParaRPr>
          </a:p>
        </p:txBody>
      </p:sp>
      <p:sp>
        <p:nvSpPr>
          <p:cNvPr id="8" name="矩形 7">
            <a:extLst>
              <a:ext uri="{FF2B5EF4-FFF2-40B4-BE49-F238E27FC236}">
                <a16:creationId xmlns:a16="http://schemas.microsoft.com/office/drawing/2014/main" id="{05599AC7-5D8C-4937-983A-8068A21D4967}"/>
              </a:ext>
            </a:extLst>
          </p:cNvPr>
          <p:cNvSpPr/>
          <p:nvPr/>
        </p:nvSpPr>
        <p:spPr>
          <a:xfrm>
            <a:off x="3015394" y="1073082"/>
            <a:ext cx="2028305" cy="202830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763AC21E-1954-4CA6-91B1-81B345EA8892}"/>
              </a:ext>
            </a:extLst>
          </p:cNvPr>
          <p:cNvSpPr/>
          <p:nvPr/>
        </p:nvSpPr>
        <p:spPr>
          <a:xfrm>
            <a:off x="6445781" y="1073082"/>
            <a:ext cx="2028305" cy="202830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5D76E08-17AC-4A44-8A96-542378CD1A12}"/>
              </a:ext>
            </a:extLst>
          </p:cNvPr>
          <p:cNvSpPr/>
          <p:nvPr/>
        </p:nvSpPr>
        <p:spPr>
          <a:xfrm>
            <a:off x="3015394" y="3967388"/>
            <a:ext cx="2028305" cy="202830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97E43AF-A3D3-42DF-8BE8-DE45CC41CC2C}"/>
              </a:ext>
            </a:extLst>
          </p:cNvPr>
          <p:cNvSpPr/>
          <p:nvPr/>
        </p:nvSpPr>
        <p:spPr>
          <a:xfrm>
            <a:off x="6463827" y="3967388"/>
            <a:ext cx="2028305" cy="202830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3D4E1944-AA94-4CCF-BFAB-EF4115198F57}"/>
              </a:ext>
            </a:extLst>
          </p:cNvPr>
          <p:cNvSpPr/>
          <p:nvPr/>
        </p:nvSpPr>
        <p:spPr>
          <a:xfrm>
            <a:off x="6096000" y="869882"/>
            <a:ext cx="2659968" cy="241072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5CF1ED20-9E7C-4A09-829A-A3CE3B9812DD}"/>
              </a:ext>
            </a:extLst>
          </p:cNvPr>
          <p:cNvSpPr/>
          <p:nvPr/>
        </p:nvSpPr>
        <p:spPr>
          <a:xfrm>
            <a:off x="3159414" y="1810235"/>
            <a:ext cx="1723550"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Database</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61" name="矩形 60">
            <a:extLst>
              <a:ext uri="{FF2B5EF4-FFF2-40B4-BE49-F238E27FC236}">
                <a16:creationId xmlns:a16="http://schemas.microsoft.com/office/drawing/2014/main" id="{A21FDFC0-388F-4E86-B4FF-0B6ECFFBE91E}"/>
              </a:ext>
            </a:extLst>
          </p:cNvPr>
          <p:cNvSpPr/>
          <p:nvPr/>
        </p:nvSpPr>
        <p:spPr>
          <a:xfrm>
            <a:off x="6841475" y="1810235"/>
            <a:ext cx="1220206"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Kernel</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62" name="矩形 61">
            <a:extLst>
              <a:ext uri="{FF2B5EF4-FFF2-40B4-BE49-F238E27FC236}">
                <a16:creationId xmlns:a16="http://schemas.microsoft.com/office/drawing/2014/main" id="{B0FDE8AE-4E51-4153-AD05-26A3E8EF2E81}"/>
              </a:ext>
            </a:extLst>
          </p:cNvPr>
          <p:cNvSpPr/>
          <p:nvPr/>
        </p:nvSpPr>
        <p:spPr>
          <a:xfrm>
            <a:off x="2989036" y="4704541"/>
            <a:ext cx="2081019"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Connection</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63" name="矩形 62">
            <a:extLst>
              <a:ext uri="{FF2B5EF4-FFF2-40B4-BE49-F238E27FC236}">
                <a16:creationId xmlns:a16="http://schemas.microsoft.com/office/drawing/2014/main" id="{CF0F34D8-9C58-40E3-83BC-63256C0EC9A1}"/>
              </a:ext>
            </a:extLst>
          </p:cNvPr>
          <p:cNvSpPr/>
          <p:nvPr/>
        </p:nvSpPr>
        <p:spPr>
          <a:xfrm>
            <a:off x="7210116" y="4704541"/>
            <a:ext cx="535724"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UI</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pic>
        <p:nvPicPr>
          <p:cNvPr id="5" name="音频 4">
            <a:hlinkClick r:id="" action="ppaction://media"/>
            <a:extLst>
              <a:ext uri="{FF2B5EF4-FFF2-40B4-BE49-F238E27FC236}">
                <a16:creationId xmlns:a16="http://schemas.microsoft.com/office/drawing/2014/main" id="{04C3022C-4C7F-4033-B1F2-9598D4DB7AF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235020121"/>
      </p:ext>
    </p:extLst>
  </p:cSld>
  <p:clrMapOvr>
    <a:masterClrMapping/>
  </p:clrMapOvr>
  <mc:AlternateContent xmlns:mc="http://schemas.openxmlformats.org/markup-compatibility/2006" xmlns:p14="http://schemas.microsoft.com/office/powerpoint/2010/main">
    <mc:Choice Requires="p14">
      <p:transition spd="slow" p14:dur="2000" advTm="18524"/>
    </mc:Choice>
    <mc:Fallback xmlns="">
      <p:transition spd="slow" advTm="1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8" fill="hold" display="0">
                  <p:stCondLst>
                    <p:cond delay="indefinite"/>
                  </p:stCondLst>
                  <p:endCondLst>
                    <p:cond evt="onStopAudio" delay="0">
                      <p:tgtEl>
                        <p:sldTgt/>
                      </p:tgtEl>
                    </p:cond>
                  </p:endCondLst>
                </p:cTn>
                <p:tgtEl>
                  <p:spTgt spid="5"/>
                </p:tgtEl>
              </p:cMediaNode>
            </p:audio>
          </p:childTnLst>
        </p:cTn>
      </p:par>
    </p:tnLst>
    <p:bldLst>
      <p:bldP spid="8" grpId="0" animBg="1"/>
      <p:bldP spid="10" grpId="0" animBg="1"/>
      <p:bldP spid="12" grpId="0" animBg="1"/>
      <p:bldP spid="14" grpId="0" animBg="1"/>
      <p:bldP spid="72" grpId="0" animBg="1"/>
      <p:bldP spid="60" grpId="0"/>
      <p:bldP spid="61" grpId="0" animBg="1"/>
      <p:bldP spid="62" grpId="0"/>
      <p:bldP spid="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3FB6D6B1-0A2D-43C2-BFAB-E00B55998C12}"/>
              </a:ext>
            </a:extLst>
          </p:cNvPr>
          <p:cNvSpPr/>
          <p:nvPr/>
        </p:nvSpPr>
        <p:spPr>
          <a:xfrm>
            <a:off x="-888"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0" name="Diagram 3">
            <a:extLst>
              <a:ext uri="{FF2B5EF4-FFF2-40B4-BE49-F238E27FC236}">
                <a16:creationId xmlns:a16="http://schemas.microsoft.com/office/drawing/2014/main" id="{F08DF5AD-91E2-416B-AF6E-CC9D3E328882}"/>
              </a:ext>
            </a:extLst>
          </p:cNvPr>
          <p:cNvGraphicFramePr/>
          <p:nvPr/>
        </p:nvGraphicFramePr>
        <p:xfrm>
          <a:off x="132079" y="4060690"/>
          <a:ext cx="11927841" cy="41445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矩形 2">
            <a:extLst>
              <a:ext uri="{FF2B5EF4-FFF2-40B4-BE49-F238E27FC236}">
                <a16:creationId xmlns:a16="http://schemas.microsoft.com/office/drawing/2014/main" id="{2ECC1A42-701C-4926-BE1B-D5EF22159C12}"/>
              </a:ext>
            </a:extLst>
          </p:cNvPr>
          <p:cNvSpPr/>
          <p:nvPr/>
        </p:nvSpPr>
        <p:spPr>
          <a:xfrm>
            <a:off x="333724" y="315884"/>
            <a:ext cx="1715534"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Overview</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75D059D2-8FBA-444E-8540-809B123FDD35}"/>
              </a:ext>
            </a:extLst>
          </p:cNvPr>
          <p:cNvSpPr/>
          <p:nvPr/>
        </p:nvSpPr>
        <p:spPr>
          <a:xfrm>
            <a:off x="5091540" y="1073082"/>
            <a:ext cx="2028305" cy="202830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D294BC2-E3A4-4907-8928-23C97EB9892E}"/>
              </a:ext>
            </a:extLst>
          </p:cNvPr>
          <p:cNvSpPr/>
          <p:nvPr/>
        </p:nvSpPr>
        <p:spPr>
          <a:xfrm>
            <a:off x="5485897" y="472162"/>
            <a:ext cx="1220206"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Kernel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8" name="直接连接符 7">
            <a:extLst>
              <a:ext uri="{FF2B5EF4-FFF2-40B4-BE49-F238E27FC236}">
                <a16:creationId xmlns:a16="http://schemas.microsoft.com/office/drawing/2014/main" id="{E50045F9-AAF5-4A59-9E3E-EEC6FCEB841F}"/>
              </a:ext>
            </a:extLst>
          </p:cNvPr>
          <p:cNvCxnSpPr>
            <a:cxnSpLocks/>
            <a:stCxn id="6" idx="1"/>
            <a:endCxn id="6" idx="3"/>
          </p:cNvCxnSpPr>
          <p:nvPr/>
        </p:nvCxnSpPr>
        <p:spPr>
          <a:xfrm>
            <a:off x="5091540" y="2087235"/>
            <a:ext cx="202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B5369D7-A5DF-4071-AF41-4B8760B0A8EC}"/>
              </a:ext>
            </a:extLst>
          </p:cNvPr>
          <p:cNvCxnSpPr>
            <a:cxnSpLocks/>
            <a:stCxn id="6" idx="2"/>
            <a:endCxn id="6" idx="0"/>
          </p:cNvCxnSpPr>
          <p:nvPr/>
        </p:nvCxnSpPr>
        <p:spPr>
          <a:xfrm flipV="1">
            <a:off x="6105693" y="1073082"/>
            <a:ext cx="0" cy="20283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A250F4ED-EB60-4AAD-9517-5690A7B0645B}"/>
              </a:ext>
            </a:extLst>
          </p:cNvPr>
          <p:cNvSpPr/>
          <p:nvPr/>
        </p:nvSpPr>
        <p:spPr>
          <a:xfrm>
            <a:off x="6364794" y="2333430"/>
            <a:ext cx="449162"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D</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61EC821E-8033-4C50-93CD-A53123B851D9}"/>
              </a:ext>
            </a:extLst>
          </p:cNvPr>
          <p:cNvSpPr/>
          <p:nvPr/>
        </p:nvSpPr>
        <p:spPr>
          <a:xfrm>
            <a:off x="5360259" y="1295680"/>
            <a:ext cx="429926"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A</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BA076F0C-A24C-4381-98A6-3E92590B0B6C}"/>
              </a:ext>
            </a:extLst>
          </p:cNvPr>
          <p:cNvSpPr/>
          <p:nvPr/>
        </p:nvSpPr>
        <p:spPr>
          <a:xfrm>
            <a:off x="6389641" y="1295680"/>
            <a:ext cx="399468"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B</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87527201-003C-425B-98C9-3FF916A85268}"/>
              </a:ext>
            </a:extLst>
          </p:cNvPr>
          <p:cNvSpPr/>
          <p:nvPr/>
        </p:nvSpPr>
        <p:spPr>
          <a:xfrm>
            <a:off x="5378390" y="2324793"/>
            <a:ext cx="423514"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C</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0B7CA26F-37FD-4E9D-9B28-98E314B1EF2B}"/>
              </a:ext>
            </a:extLst>
          </p:cNvPr>
          <p:cNvSpPr/>
          <p:nvPr/>
        </p:nvSpPr>
        <p:spPr>
          <a:xfrm>
            <a:off x="7284217" y="1372624"/>
            <a:ext cx="4286751"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A: Automatic Labeling System</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5" name="矩形 14">
            <a:extLst>
              <a:ext uri="{FF2B5EF4-FFF2-40B4-BE49-F238E27FC236}">
                <a16:creationId xmlns:a16="http://schemas.microsoft.com/office/drawing/2014/main" id="{0197A936-2471-40E2-9137-0CEE7400063D}"/>
              </a:ext>
            </a:extLst>
          </p:cNvPr>
          <p:cNvSpPr/>
          <p:nvPr/>
        </p:nvSpPr>
        <p:spPr>
          <a:xfrm>
            <a:off x="7284217" y="2422543"/>
            <a:ext cx="3942105"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B: Duplicate Posts 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688C8626-692C-4D99-8254-5C721B16DA7E}"/>
              </a:ext>
            </a:extLst>
          </p:cNvPr>
          <p:cNvSpPr/>
          <p:nvPr/>
        </p:nvSpPr>
        <p:spPr>
          <a:xfrm>
            <a:off x="7284217" y="3542162"/>
            <a:ext cx="3986989" cy="86177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C: Incomplete Office Hours </a:t>
            </a:r>
          </a:p>
          <a:p>
            <a:pPr algn="ctr"/>
            <a:r>
              <a:rPr lang="en-US" altLang="zh-CN" sz="2500" b="0" cap="none" spc="0" dirty="0">
                <a:ln w="0"/>
                <a:solidFill>
                  <a:schemeClr val="bg1"/>
                </a:solidFill>
                <a:effectLst>
                  <a:outerShdw blurRad="38100" dist="19050" dir="2700000" algn="tl" rotWithShape="0">
                    <a:schemeClr val="dk1">
                      <a:alpha val="40000"/>
                    </a:schemeClr>
                  </a:outerShdw>
                </a:effectLst>
              </a:rPr>
              <a:t>Requests</a:t>
            </a:r>
            <a:r>
              <a:rPr lang="en-US" altLang="zh-CN" sz="2500" dirty="0">
                <a:ln w="0"/>
                <a:solidFill>
                  <a:schemeClr val="bg1"/>
                </a:solidFill>
                <a:effectLst>
                  <a:outerShdw blurRad="38100" dist="19050" dir="2700000" algn="tl" rotWithShape="0">
                    <a:schemeClr val="dk1">
                      <a:alpha val="40000"/>
                    </a:schemeClr>
                  </a:outerShdw>
                </a:effectLst>
              </a:rPr>
              <a:t> </a:t>
            </a:r>
            <a:r>
              <a:rPr lang="en-US" altLang="zh-CN" sz="2500" b="0" cap="none" spc="0" dirty="0">
                <a:ln w="0"/>
                <a:solidFill>
                  <a:schemeClr val="bg1"/>
                </a:solidFill>
                <a:effectLst>
                  <a:outerShdw blurRad="38100" dist="19050" dir="2700000" algn="tl" rotWithShape="0">
                    <a:schemeClr val="dk1">
                      <a:alpha val="40000"/>
                    </a:schemeClr>
                  </a:outerShdw>
                </a:effectLst>
              </a:rPr>
              <a:t>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F556BDF9-3746-4281-9FF2-9C036420AC4C}"/>
              </a:ext>
            </a:extLst>
          </p:cNvPr>
          <p:cNvSpPr/>
          <p:nvPr/>
        </p:nvSpPr>
        <p:spPr>
          <a:xfrm>
            <a:off x="7284217" y="4565253"/>
            <a:ext cx="4968742" cy="477054"/>
          </a:xfrm>
          <a:prstGeom prst="rect">
            <a:avLst/>
          </a:prstGeom>
          <a:noFill/>
        </p:spPr>
        <p:txBody>
          <a:bodyPr wrap="squar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D: Automatic Assignment Assistant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2" name="矩形 31">
            <a:extLst>
              <a:ext uri="{FF2B5EF4-FFF2-40B4-BE49-F238E27FC236}">
                <a16:creationId xmlns:a16="http://schemas.microsoft.com/office/drawing/2014/main" id="{DAD65532-A275-4C2F-8BC2-FD4C9013B541}"/>
              </a:ext>
            </a:extLst>
          </p:cNvPr>
          <p:cNvSpPr/>
          <p:nvPr/>
        </p:nvSpPr>
        <p:spPr>
          <a:xfrm>
            <a:off x="387259" y="1848358"/>
            <a:ext cx="3332965"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1</a:t>
            </a:r>
            <a:r>
              <a:rPr lang="en-US" altLang="zh-CN" sz="2500" b="0" cap="none" spc="0" dirty="0">
                <a:ln w="0"/>
                <a:solidFill>
                  <a:schemeClr val="bg1"/>
                </a:solidFill>
                <a:effectLst>
                  <a:outerShdw blurRad="38100" dist="19050" dir="2700000" algn="tl" rotWithShape="0">
                    <a:schemeClr val="dk1">
                      <a:alpha val="40000"/>
                    </a:schemeClr>
                  </a:outerShdw>
                </a:effectLst>
              </a:rPr>
              <a:t>. Learning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F2DEF6D9-A350-4A69-B80C-9C18C64281BB}"/>
              </a:ext>
            </a:extLst>
          </p:cNvPr>
          <p:cNvSpPr/>
          <p:nvPr/>
        </p:nvSpPr>
        <p:spPr>
          <a:xfrm>
            <a:off x="353562" y="2319375"/>
            <a:ext cx="4498347"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2</a:t>
            </a:r>
            <a:r>
              <a:rPr lang="en-US" altLang="zh-CN" sz="2500" b="0" cap="none" spc="0" dirty="0">
                <a:ln w="0"/>
                <a:solidFill>
                  <a:schemeClr val="bg1"/>
                </a:solidFill>
                <a:effectLst>
                  <a:outerShdw blurRad="38100" dist="19050" dir="2700000" algn="tl" rotWithShape="0">
                    <a:schemeClr val="dk1">
                      <a:alpha val="40000"/>
                    </a:schemeClr>
                  </a:outerShdw>
                </a:effectLst>
              </a:rPr>
              <a:t>. Duplicate Posts Identification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6" name="矩形 35">
            <a:extLst>
              <a:ext uri="{FF2B5EF4-FFF2-40B4-BE49-F238E27FC236}">
                <a16:creationId xmlns:a16="http://schemas.microsoft.com/office/drawing/2014/main" id="{0C7A30C3-9898-4A06-9341-99C8E57623BC}"/>
              </a:ext>
            </a:extLst>
          </p:cNvPr>
          <p:cNvSpPr/>
          <p:nvPr/>
        </p:nvSpPr>
        <p:spPr>
          <a:xfrm>
            <a:off x="343885" y="3198663"/>
            <a:ext cx="379783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4</a:t>
            </a:r>
            <a:r>
              <a:rPr lang="en-US" altLang="zh-CN" sz="2500" b="0" cap="none" spc="0" dirty="0">
                <a:ln w="0"/>
                <a:solidFill>
                  <a:schemeClr val="bg1"/>
                </a:solidFill>
                <a:effectLst>
                  <a:outerShdw blurRad="38100" dist="19050" dir="2700000" algn="tl" rotWithShape="0">
                    <a:schemeClr val="dk1">
                      <a:alpha val="40000"/>
                    </a:schemeClr>
                  </a:outerShdw>
                </a:effectLst>
              </a:rPr>
              <a:t>. Code Assignment Assist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7" name="矩形 36">
            <a:extLst>
              <a:ext uri="{FF2B5EF4-FFF2-40B4-BE49-F238E27FC236}">
                <a16:creationId xmlns:a16="http://schemas.microsoft.com/office/drawing/2014/main" id="{6A3125D1-D884-4571-AFF2-E6133F80720B}"/>
              </a:ext>
            </a:extLst>
          </p:cNvPr>
          <p:cNvSpPr/>
          <p:nvPr/>
        </p:nvSpPr>
        <p:spPr>
          <a:xfrm>
            <a:off x="353076" y="2737395"/>
            <a:ext cx="7157730"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3</a:t>
            </a:r>
            <a:r>
              <a:rPr lang="en-US" altLang="zh-CN" sz="2500" b="0" cap="none" spc="0" dirty="0">
                <a:ln w="0"/>
                <a:solidFill>
                  <a:schemeClr val="bg1"/>
                </a:solidFill>
                <a:effectLst>
                  <a:outerShdw blurRad="38100" dist="19050" dir="2700000" algn="tl" rotWithShape="0">
                    <a:schemeClr val="dk1">
                      <a:alpha val="40000"/>
                    </a:schemeClr>
                  </a:outerShdw>
                </a:effectLst>
              </a:rPr>
              <a:t>. Incomplete Office Hours Requests Identification </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C1EC8C80-8127-4B27-9228-8B0D4D655DE3}"/>
              </a:ext>
            </a:extLst>
          </p:cNvPr>
          <p:cNvSpPr/>
          <p:nvPr/>
        </p:nvSpPr>
        <p:spPr>
          <a:xfrm>
            <a:off x="343400" y="3658851"/>
            <a:ext cx="3387467"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5</a:t>
            </a:r>
            <a:r>
              <a:rPr lang="en-US" altLang="zh-CN" sz="2500" b="0" cap="none" spc="0" dirty="0">
                <a:ln w="0"/>
                <a:solidFill>
                  <a:schemeClr val="bg1"/>
                </a:solidFill>
                <a:effectLst>
                  <a:outerShdw blurRad="38100" dist="19050" dir="2700000" algn="tl" rotWithShape="0">
                    <a:schemeClr val="dk1">
                      <a:alpha val="40000"/>
                    </a:schemeClr>
                  </a:outerShdw>
                </a:effectLst>
              </a:rPr>
              <a:t>. Teaching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9" name="矩形 38">
            <a:extLst>
              <a:ext uri="{FF2B5EF4-FFF2-40B4-BE49-F238E27FC236}">
                <a16:creationId xmlns:a16="http://schemas.microsoft.com/office/drawing/2014/main" id="{DFFBBA0F-2519-4322-9F23-2B40A02E6310}"/>
              </a:ext>
            </a:extLst>
          </p:cNvPr>
          <p:cNvSpPr/>
          <p:nvPr/>
        </p:nvSpPr>
        <p:spPr>
          <a:xfrm>
            <a:off x="343884" y="4088700"/>
            <a:ext cx="490390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6</a:t>
            </a:r>
            <a:r>
              <a:rPr lang="en-US" altLang="zh-CN" sz="2500" b="0" cap="none" spc="0" dirty="0">
                <a:ln w="0"/>
                <a:solidFill>
                  <a:schemeClr val="bg1"/>
                </a:solidFill>
                <a:effectLst>
                  <a:outerShdw blurRad="38100" dist="19050" dir="2700000" algn="tl" rotWithShape="0">
                    <a:schemeClr val="dk1">
                      <a:alpha val="40000"/>
                    </a:schemeClr>
                  </a:outerShdw>
                </a:effectLst>
              </a:rPr>
              <a:t>. Student </a:t>
            </a:r>
            <a:r>
              <a:rPr lang="en-US" altLang="zh-CN" sz="2500" dirty="0">
                <a:ln w="0"/>
                <a:solidFill>
                  <a:schemeClr val="bg1"/>
                </a:solidFill>
                <a:effectLst>
                  <a:outerShdw blurRad="38100" dist="19050" dir="2700000" algn="tl" rotWithShape="0">
                    <a:schemeClr val="dk1">
                      <a:alpha val="40000"/>
                    </a:schemeClr>
                  </a:outerShdw>
                </a:effectLst>
              </a:rPr>
              <a:t>Performance Prediction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cxnSp>
        <p:nvCxnSpPr>
          <p:cNvPr id="26" name="直接箭头连接符 25">
            <a:extLst>
              <a:ext uri="{FF2B5EF4-FFF2-40B4-BE49-F238E27FC236}">
                <a16:creationId xmlns:a16="http://schemas.microsoft.com/office/drawing/2014/main" id="{6E3BDDE9-4A72-401D-BB2F-B585674F9CB2}"/>
              </a:ext>
            </a:extLst>
          </p:cNvPr>
          <p:cNvCxnSpPr>
            <a:cxnSpLocks/>
            <a:stCxn id="14" idx="1"/>
            <a:endCxn id="32" idx="3"/>
          </p:cNvCxnSpPr>
          <p:nvPr/>
        </p:nvCxnSpPr>
        <p:spPr>
          <a:xfrm flipH="1">
            <a:off x="3720224" y="1611151"/>
            <a:ext cx="3563993" cy="47573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EEB574D0-76E1-4F29-BCFA-FAD61BFC6D72}"/>
              </a:ext>
            </a:extLst>
          </p:cNvPr>
          <p:cNvSpPr/>
          <p:nvPr/>
        </p:nvSpPr>
        <p:spPr>
          <a:xfrm>
            <a:off x="5459742" y="1810235"/>
            <a:ext cx="1220206"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Kernel</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8" name="直接箭头连接符 27">
            <a:extLst>
              <a:ext uri="{FF2B5EF4-FFF2-40B4-BE49-F238E27FC236}">
                <a16:creationId xmlns:a16="http://schemas.microsoft.com/office/drawing/2014/main" id="{2687C61B-3416-47AB-8847-FC8B2CE4E7C5}"/>
              </a:ext>
            </a:extLst>
          </p:cNvPr>
          <p:cNvCxnSpPr>
            <a:cxnSpLocks/>
            <a:stCxn id="14" idx="1"/>
            <a:endCxn id="38" idx="3"/>
          </p:cNvCxnSpPr>
          <p:nvPr/>
        </p:nvCxnSpPr>
        <p:spPr>
          <a:xfrm flipH="1">
            <a:off x="3730867" y="1611151"/>
            <a:ext cx="3553350" cy="2286227"/>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4C5969ED-F37B-4DBD-A1B5-729A3BC1548E}"/>
              </a:ext>
            </a:extLst>
          </p:cNvPr>
          <p:cNvCxnSpPr>
            <a:cxnSpLocks/>
            <a:stCxn id="15" idx="1"/>
            <a:endCxn id="33" idx="3"/>
          </p:cNvCxnSpPr>
          <p:nvPr/>
        </p:nvCxnSpPr>
        <p:spPr>
          <a:xfrm flipH="1" flipV="1">
            <a:off x="4851909" y="2557902"/>
            <a:ext cx="2432308" cy="1031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7FF4E6AB-495B-4EA0-A381-4FE0D9BA90F9}"/>
              </a:ext>
            </a:extLst>
          </p:cNvPr>
          <p:cNvCxnSpPr>
            <a:cxnSpLocks/>
          </p:cNvCxnSpPr>
          <p:nvPr/>
        </p:nvCxnSpPr>
        <p:spPr>
          <a:xfrm flipH="1" flipV="1">
            <a:off x="3931941" y="3013342"/>
            <a:ext cx="3352276" cy="780792"/>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82A7E6D6-DD67-4FF7-918A-90B3CC50682C}"/>
              </a:ext>
            </a:extLst>
          </p:cNvPr>
          <p:cNvCxnSpPr>
            <a:cxnSpLocks/>
            <a:stCxn id="17" idx="1"/>
            <a:endCxn id="36" idx="3"/>
          </p:cNvCxnSpPr>
          <p:nvPr/>
        </p:nvCxnSpPr>
        <p:spPr>
          <a:xfrm flipH="1" flipV="1">
            <a:off x="4141721" y="3437190"/>
            <a:ext cx="3142496" cy="1366590"/>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43056868-5A2A-4644-868A-A780561AA620}"/>
              </a:ext>
            </a:extLst>
          </p:cNvPr>
          <p:cNvCxnSpPr>
            <a:cxnSpLocks/>
            <a:stCxn id="14" idx="1"/>
            <a:endCxn id="39" idx="3"/>
          </p:cNvCxnSpPr>
          <p:nvPr/>
        </p:nvCxnSpPr>
        <p:spPr>
          <a:xfrm flipH="1">
            <a:off x="5247792" y="1611151"/>
            <a:ext cx="2036425" cy="271607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5" name="音频 4">
            <a:hlinkClick r:id="" action="ppaction://media"/>
            <a:extLst>
              <a:ext uri="{FF2B5EF4-FFF2-40B4-BE49-F238E27FC236}">
                <a16:creationId xmlns:a16="http://schemas.microsoft.com/office/drawing/2014/main" id="{CC8EBD23-DB7F-4DEB-9B18-9A38108504EA}"/>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676469613"/>
      </p:ext>
    </p:extLst>
  </p:cSld>
  <p:clrMapOvr>
    <a:masterClrMapping/>
  </p:clrMapOvr>
  <mc:AlternateContent xmlns:mc="http://schemas.openxmlformats.org/markup-compatibility/2006" xmlns:p14="http://schemas.microsoft.com/office/powerpoint/2010/main">
    <mc:Choice Requires="p14">
      <p:transition spd="slow" p14:dur="2000" advTm="96697"/>
    </mc:Choice>
    <mc:Fallback xmlns="">
      <p:transition spd="slow" advTm="96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41"/>
                                        </p:tgtEl>
                                      </p:cBhvr>
                                    </p:animEffect>
                                    <p:set>
                                      <p:cBhvr>
                                        <p:cTn id="11" dur="1" fill="hold">
                                          <p:stCondLst>
                                            <p:cond delay="499"/>
                                          </p:stCondLst>
                                        </p:cTn>
                                        <p:tgtEl>
                                          <p:spTgt spid="41"/>
                                        </p:tgtEl>
                                        <p:attrNameLst>
                                          <p:attrName>style.visibility</p:attrName>
                                        </p:attrNameLst>
                                      </p:cBhvr>
                                      <p:to>
                                        <p:strVal val="hidden"/>
                                      </p:to>
                                    </p:set>
                                  </p:childTnLst>
                                </p:cTn>
                              </p:par>
                              <p:par>
                                <p:cTn id="12" presetID="10" presetClass="entr" presetSubtype="0" fill="hold" grpId="1"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3"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2"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1"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2" nodeType="click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10" presetClass="exit" presetSubtype="0" fill="hold" grpId="0" nodeType="withEffect">
                                  <p:stCondLst>
                                    <p:cond delay="0"/>
                                  </p:stCondLst>
                                  <p:childTnLst>
                                    <p:animEffect transition="out" filter="fade">
                                      <p:cBhvr>
                                        <p:cTn id="59" dur="500"/>
                                        <p:tgtEl>
                                          <p:spTgt spid="7"/>
                                        </p:tgtEl>
                                      </p:cBhvr>
                                    </p:animEffect>
                                    <p:set>
                                      <p:cBhvr>
                                        <p:cTn id="60" dur="1" fill="hold">
                                          <p:stCondLst>
                                            <p:cond delay="499"/>
                                          </p:stCondLst>
                                        </p:cTn>
                                        <p:tgtEl>
                                          <p:spTgt spid="7"/>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0"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10" presetClass="exit" presetSubtype="0" fill="hold" grpId="0"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par>
                                <p:cTn id="76" presetID="10" presetClass="exit" presetSubtype="0" fill="hold" grpId="0" nodeType="withEffect">
                                  <p:stCondLst>
                                    <p:cond delay="0"/>
                                  </p:stCondLst>
                                  <p:childTnLst>
                                    <p:animEffect transition="out" filter="fade">
                                      <p:cBhvr>
                                        <p:cTn id="77" dur="500"/>
                                        <p:tgtEl>
                                          <p:spTgt spid="6"/>
                                        </p:tgtEl>
                                      </p:cBhvr>
                                    </p:animEffect>
                                    <p:set>
                                      <p:cBhvr>
                                        <p:cTn id="78" dur="1" fill="hold">
                                          <p:stCondLst>
                                            <p:cond delay="499"/>
                                          </p:stCondLst>
                                        </p:cTn>
                                        <p:tgtEl>
                                          <p:spTgt spid="6"/>
                                        </p:tgtEl>
                                        <p:attrNameLst>
                                          <p:attrName>style.visibility</p:attrName>
                                        </p:attrNameLst>
                                      </p:cBhvr>
                                      <p:to>
                                        <p:strVal val="hidden"/>
                                      </p:to>
                                    </p:se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500"/>
                                        <p:tgtEl>
                                          <p:spTgt spid="3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fade">
                                      <p:cBhvr>
                                        <p:cTn id="90" dur="500"/>
                                        <p:tgtEl>
                                          <p:spTgt spid="3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par>
                                <p:cTn id="102" presetID="10" presetClass="entr" presetSubtype="0" fill="hold"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nodeType="with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500"/>
                                        <p:tgtEl>
                                          <p:spTgt spid="3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48"/>
                                        </p:tgtEl>
                                        <p:attrNameLst>
                                          <p:attrName>style.visibility</p:attrName>
                                        </p:attrNameLst>
                                      </p:cBhvr>
                                      <p:to>
                                        <p:strVal val="visible"/>
                                      </p:to>
                                    </p:set>
                                    <p:animEffect transition="in" filter="fade">
                                      <p:cBhvr>
                                        <p:cTn id="122" dur="500"/>
                                        <p:tgtEl>
                                          <p:spTgt spid="4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50">
                                            <p:graphicEl>
                                              <a:dgm id="{543794CC-C466-4DDE-B753-EFCBDA669A1E}"/>
                                            </p:graphicEl>
                                          </p:spTgt>
                                        </p:tgtEl>
                                        <p:attrNameLst>
                                          <p:attrName>style.visibility</p:attrName>
                                        </p:attrNameLst>
                                      </p:cBhvr>
                                      <p:to>
                                        <p:strVal val="visible"/>
                                      </p:to>
                                    </p:set>
                                    <p:animEffect transition="in" filter="fade">
                                      <p:cBhvr>
                                        <p:cTn id="127" dur="1000"/>
                                        <p:tgtEl>
                                          <p:spTgt spid="50">
                                            <p:graphicEl>
                                              <a:dgm id="{543794CC-C466-4DDE-B753-EFCBDA669A1E}"/>
                                            </p:graphicEl>
                                          </p:spTgt>
                                        </p:tgtEl>
                                      </p:cBhvr>
                                    </p:animEffec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50">
                                            <p:graphicEl>
                                              <a:dgm id="{88D11E3D-4EC2-4918-9081-200544522078}"/>
                                            </p:graphicEl>
                                          </p:spTgt>
                                        </p:tgtEl>
                                        <p:attrNameLst>
                                          <p:attrName>style.visibility</p:attrName>
                                        </p:attrNameLst>
                                      </p:cBhvr>
                                      <p:to>
                                        <p:strVal val="visible"/>
                                      </p:to>
                                    </p:set>
                                    <p:animEffect transition="in" filter="fade">
                                      <p:cBhvr>
                                        <p:cTn id="131" dur="1000"/>
                                        <p:tgtEl>
                                          <p:spTgt spid="50">
                                            <p:graphicEl>
                                              <a:dgm id="{88D11E3D-4EC2-4918-9081-200544522078}"/>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0">
                                            <p:graphicEl>
                                              <a:dgm id="{6B73B6A6-9620-4AE8-8D5D-8ED63FC8DD85}"/>
                                            </p:graphicEl>
                                          </p:spTgt>
                                        </p:tgtEl>
                                        <p:attrNameLst>
                                          <p:attrName>style.visibility</p:attrName>
                                        </p:attrNameLst>
                                      </p:cBhvr>
                                      <p:to>
                                        <p:strVal val="visible"/>
                                      </p:to>
                                    </p:set>
                                    <p:animEffect transition="in" filter="fade">
                                      <p:cBhvr>
                                        <p:cTn id="134" dur="1000"/>
                                        <p:tgtEl>
                                          <p:spTgt spid="50">
                                            <p:graphicEl>
                                              <a:dgm id="{6B73B6A6-9620-4AE8-8D5D-8ED63FC8DD85}"/>
                                            </p:graphicEl>
                                          </p:spTgt>
                                        </p:tgtEl>
                                      </p:cBhvr>
                                    </p:animEffect>
                                  </p:childTnLst>
                                </p:cTn>
                              </p:par>
                            </p:childTnLst>
                          </p:cTn>
                        </p:par>
                        <p:par>
                          <p:cTn id="135" fill="hold">
                            <p:stCondLst>
                              <p:cond delay="2000"/>
                            </p:stCondLst>
                            <p:childTnLst>
                              <p:par>
                                <p:cTn id="136" presetID="10" presetClass="entr" presetSubtype="0" fill="hold" grpId="0" nodeType="afterEffect">
                                  <p:stCondLst>
                                    <p:cond delay="0"/>
                                  </p:stCondLst>
                                  <p:childTnLst>
                                    <p:set>
                                      <p:cBhvr>
                                        <p:cTn id="137" dur="1" fill="hold">
                                          <p:stCondLst>
                                            <p:cond delay="0"/>
                                          </p:stCondLst>
                                        </p:cTn>
                                        <p:tgtEl>
                                          <p:spTgt spid="50">
                                            <p:graphicEl>
                                              <a:dgm id="{C6847738-8736-4E8B-B66F-7C86DE0C4EDC}"/>
                                            </p:graphicEl>
                                          </p:spTgt>
                                        </p:tgtEl>
                                        <p:attrNameLst>
                                          <p:attrName>style.visibility</p:attrName>
                                        </p:attrNameLst>
                                      </p:cBhvr>
                                      <p:to>
                                        <p:strVal val="visible"/>
                                      </p:to>
                                    </p:set>
                                    <p:animEffect transition="in" filter="fade">
                                      <p:cBhvr>
                                        <p:cTn id="138" dur="1000"/>
                                        <p:tgtEl>
                                          <p:spTgt spid="50">
                                            <p:graphicEl>
                                              <a:dgm id="{C6847738-8736-4E8B-B66F-7C86DE0C4EDC}"/>
                                            </p:graphicEl>
                                          </p:spTgt>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0">
                                            <p:graphicEl>
                                              <a:dgm id="{EA6CDE68-F46D-4315-BEA1-6617DE8D03BD}"/>
                                            </p:graphicEl>
                                          </p:spTgt>
                                        </p:tgtEl>
                                        <p:attrNameLst>
                                          <p:attrName>style.visibility</p:attrName>
                                        </p:attrNameLst>
                                      </p:cBhvr>
                                      <p:to>
                                        <p:strVal val="visible"/>
                                      </p:to>
                                    </p:set>
                                    <p:animEffect transition="in" filter="fade">
                                      <p:cBhvr>
                                        <p:cTn id="141" dur="1000"/>
                                        <p:tgtEl>
                                          <p:spTgt spid="50">
                                            <p:graphicEl>
                                              <a:dgm id="{EA6CDE68-F46D-4315-BEA1-6617DE8D03BD}"/>
                                            </p:graphicEl>
                                          </p:spTgt>
                                        </p:tgtEl>
                                      </p:cBhvr>
                                    </p:animEffect>
                                  </p:childTnLst>
                                </p:cTn>
                              </p:par>
                            </p:childTnLst>
                          </p:cTn>
                        </p:par>
                        <p:par>
                          <p:cTn id="142" fill="hold">
                            <p:stCondLst>
                              <p:cond delay="3000"/>
                            </p:stCondLst>
                            <p:childTnLst>
                              <p:par>
                                <p:cTn id="143" presetID="10" presetClass="entr" presetSubtype="0" fill="hold" grpId="0" nodeType="afterEffect">
                                  <p:stCondLst>
                                    <p:cond delay="0"/>
                                  </p:stCondLst>
                                  <p:childTnLst>
                                    <p:set>
                                      <p:cBhvr>
                                        <p:cTn id="144" dur="1" fill="hold">
                                          <p:stCondLst>
                                            <p:cond delay="0"/>
                                          </p:stCondLst>
                                        </p:cTn>
                                        <p:tgtEl>
                                          <p:spTgt spid="50">
                                            <p:graphicEl>
                                              <a:dgm id="{6F59AFE0-A304-4BF6-A2EF-B3CA261FD60C}"/>
                                            </p:graphicEl>
                                          </p:spTgt>
                                        </p:tgtEl>
                                        <p:attrNameLst>
                                          <p:attrName>style.visibility</p:attrName>
                                        </p:attrNameLst>
                                      </p:cBhvr>
                                      <p:to>
                                        <p:strVal val="visible"/>
                                      </p:to>
                                    </p:set>
                                    <p:animEffect transition="in" filter="fade">
                                      <p:cBhvr>
                                        <p:cTn id="145" dur="1000"/>
                                        <p:tgtEl>
                                          <p:spTgt spid="50">
                                            <p:graphicEl>
                                              <a:dgm id="{6F59AFE0-A304-4BF6-A2EF-B3CA261FD60C}"/>
                                            </p:graphicEl>
                                          </p:spTgt>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50">
                                            <p:graphicEl>
                                              <a:dgm id="{F5A33C49-B61E-4D73-A9C5-A4760743E944}"/>
                                            </p:graphicEl>
                                          </p:spTgt>
                                        </p:tgtEl>
                                        <p:attrNameLst>
                                          <p:attrName>style.visibility</p:attrName>
                                        </p:attrNameLst>
                                      </p:cBhvr>
                                      <p:to>
                                        <p:strVal val="visible"/>
                                      </p:to>
                                    </p:set>
                                    <p:animEffect transition="in" filter="fade">
                                      <p:cBhvr>
                                        <p:cTn id="148" dur="1000"/>
                                        <p:tgtEl>
                                          <p:spTgt spid="50">
                                            <p:graphicEl>
                                              <a:dgm id="{F5A33C49-B61E-4D73-A9C5-A4760743E944}"/>
                                            </p:graphicEl>
                                          </p:spTgt>
                                        </p:tgtEl>
                                      </p:cBhvr>
                                    </p:animEffect>
                                  </p:childTnLst>
                                </p:cTn>
                              </p:par>
                            </p:childTnLst>
                          </p:cTn>
                        </p:par>
                        <p:par>
                          <p:cTn id="149" fill="hold">
                            <p:stCondLst>
                              <p:cond delay="4000"/>
                            </p:stCondLst>
                            <p:childTnLst>
                              <p:par>
                                <p:cTn id="150" presetID="10" presetClass="entr" presetSubtype="0" fill="hold" grpId="0" nodeType="afterEffect">
                                  <p:stCondLst>
                                    <p:cond delay="0"/>
                                  </p:stCondLst>
                                  <p:childTnLst>
                                    <p:set>
                                      <p:cBhvr>
                                        <p:cTn id="151" dur="1" fill="hold">
                                          <p:stCondLst>
                                            <p:cond delay="0"/>
                                          </p:stCondLst>
                                        </p:cTn>
                                        <p:tgtEl>
                                          <p:spTgt spid="50">
                                            <p:graphicEl>
                                              <a:dgm id="{C41B56B6-9433-464D-B20D-4B2202AC1C6D}"/>
                                            </p:graphicEl>
                                          </p:spTgt>
                                        </p:tgtEl>
                                        <p:attrNameLst>
                                          <p:attrName>style.visibility</p:attrName>
                                        </p:attrNameLst>
                                      </p:cBhvr>
                                      <p:to>
                                        <p:strVal val="visible"/>
                                      </p:to>
                                    </p:set>
                                    <p:animEffect transition="in" filter="fade">
                                      <p:cBhvr>
                                        <p:cTn id="152" dur="1000"/>
                                        <p:tgtEl>
                                          <p:spTgt spid="50">
                                            <p:graphicEl>
                                              <a:dgm id="{C41B56B6-9433-464D-B20D-4B2202AC1C6D}"/>
                                            </p:graphicEl>
                                          </p:spTgt>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0">
                                            <p:graphicEl>
                                              <a:dgm id="{6D677F1B-4D2C-4465-973A-FF1709D86FE4}"/>
                                            </p:graphicEl>
                                          </p:spTgt>
                                        </p:tgtEl>
                                        <p:attrNameLst>
                                          <p:attrName>style.visibility</p:attrName>
                                        </p:attrNameLst>
                                      </p:cBhvr>
                                      <p:to>
                                        <p:strVal val="visible"/>
                                      </p:to>
                                    </p:set>
                                    <p:animEffect transition="in" filter="fade">
                                      <p:cBhvr>
                                        <p:cTn id="155" dur="1000"/>
                                        <p:tgtEl>
                                          <p:spTgt spid="50">
                                            <p:graphicEl>
                                              <a:dgm id="{6D677F1B-4D2C-4465-973A-FF1709D86FE4}"/>
                                            </p:graphicEl>
                                          </p:spTgt>
                                        </p:tgtEl>
                                      </p:cBhvr>
                                    </p:animEffect>
                                  </p:childTnLst>
                                </p:cTn>
                              </p:par>
                            </p:childTnLst>
                          </p:cTn>
                        </p:par>
                      </p:childTnLst>
                    </p:cTn>
                  </p:par>
                  <p:par>
                    <p:cTn id="156" fill="hold">
                      <p:stCondLst>
                        <p:cond delay="indefinite"/>
                      </p:stCondLst>
                      <p:childTnLst>
                        <p:par>
                          <p:cTn id="157" fill="hold">
                            <p:stCondLst>
                              <p:cond delay="0"/>
                            </p:stCondLst>
                            <p:childTnLst>
                              <p:par>
                                <p:cTn id="158" presetID="26" presetClass="emph" presetSubtype="0" repeatCount="3000" fill="hold" grpId="0" nodeType="clickEffect">
                                  <p:stCondLst>
                                    <p:cond delay="0"/>
                                  </p:stCondLst>
                                  <p:childTnLst>
                                    <p:animEffect transition="out" filter="fade">
                                      <p:cBhvr>
                                        <p:cTn id="159" dur="500" tmFilter="0, 0; .2, .5; .8, .5; 1, 0"/>
                                        <p:tgtEl>
                                          <p:spTgt spid="11"/>
                                        </p:tgtEl>
                                      </p:cBhvr>
                                    </p:animEffect>
                                    <p:animScale>
                                      <p:cBhvr>
                                        <p:cTn id="160" dur="250" autoRev="1" fill="hold"/>
                                        <p:tgtEl>
                                          <p:spTgt spid="11"/>
                                        </p:tgtEl>
                                      </p:cBhvr>
                                      <p:by x="105000" y="105000"/>
                                    </p:animScale>
                                  </p:childTnLst>
                                </p:cTn>
                              </p:par>
                              <p:par>
                                <p:cTn id="161" presetID="26" presetClass="emph" presetSubtype="0" repeatCount="3000" fill="hold" grpId="0" nodeType="withEffect">
                                  <p:stCondLst>
                                    <p:cond delay="0"/>
                                  </p:stCondLst>
                                  <p:childTnLst>
                                    <p:animEffect transition="out" filter="fade">
                                      <p:cBhvr>
                                        <p:cTn id="162" dur="500" tmFilter="0, 0; .2, .5; .8, .5; 1, 0"/>
                                        <p:tgtEl>
                                          <p:spTgt spid="14"/>
                                        </p:tgtEl>
                                      </p:cBhvr>
                                    </p:animEffect>
                                    <p:animScale>
                                      <p:cBhvr>
                                        <p:cTn id="163" dur="250" autoRev="1" fill="hold"/>
                                        <p:tgtEl>
                                          <p:spTgt spid="14"/>
                                        </p:tgtEl>
                                      </p:cBhvr>
                                      <p:by x="105000" y="105000"/>
                                    </p:animScale>
                                  </p:childTnLst>
                                </p:cTn>
                              </p:par>
                              <p:par>
                                <p:cTn id="164" presetID="3" presetClass="emph" presetSubtype="2" autoRev="1" fill="hold" grpId="1" nodeType="withEffect">
                                  <p:stCondLst>
                                    <p:cond delay="0"/>
                                  </p:stCondLst>
                                  <p:childTnLst>
                                    <p:animClr clrSpc="rgb" dir="cw">
                                      <p:cBhvr override="childStyle">
                                        <p:cTn id="165" dur="750" fill="hold"/>
                                        <p:tgtEl>
                                          <p:spTgt spid="11"/>
                                        </p:tgtEl>
                                        <p:attrNameLst>
                                          <p:attrName>style.color</p:attrName>
                                        </p:attrNameLst>
                                      </p:cBhvr>
                                      <p:to>
                                        <a:srgbClr val="FF1F1F"/>
                                      </p:to>
                                    </p:animClr>
                                  </p:childTnLst>
                                </p:cTn>
                              </p:par>
                              <p:par>
                                <p:cTn id="166" presetID="3" presetClass="emph" presetSubtype="2" autoRev="1" fill="hold" grpId="1" nodeType="withEffect">
                                  <p:stCondLst>
                                    <p:cond delay="0"/>
                                  </p:stCondLst>
                                  <p:childTnLst>
                                    <p:animClr clrSpc="rgb" dir="cw">
                                      <p:cBhvr override="childStyle">
                                        <p:cTn id="167" dur="750" fill="hold"/>
                                        <p:tgtEl>
                                          <p:spTgt spid="14"/>
                                        </p:tgtEl>
                                        <p:attrNameLst>
                                          <p:attrName>style.color</p:attrName>
                                        </p:attrNameLst>
                                      </p:cBhvr>
                                      <p:to>
                                        <a:srgbClr val="FF1F1F"/>
                                      </p:to>
                                    </p:animClr>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8" fill="hold" display="0">
                  <p:stCondLst>
                    <p:cond delay="indefinite"/>
                  </p:stCondLst>
                  <p:endCondLst>
                    <p:cond evt="onStopAudio" delay="0">
                      <p:tgtEl>
                        <p:sldTgt/>
                      </p:tgtEl>
                    </p:cond>
                  </p:endCondLst>
                </p:cTn>
                <p:tgtEl>
                  <p:spTgt spid="5"/>
                </p:tgtEl>
              </p:cMediaNode>
            </p:audio>
          </p:childTnLst>
        </p:cTn>
      </p:par>
    </p:tnLst>
    <p:bldLst>
      <p:bldGraphic spid="50" grpId="0" uiExpand="1">
        <p:bldSub>
          <a:bldDgm bld="one"/>
        </p:bldSub>
      </p:bldGraphic>
      <p:bldP spid="6" grpId="0" animBg="1"/>
      <p:bldP spid="7" grpId="0"/>
      <p:bldP spid="7" grpId="1"/>
      <p:bldP spid="10" grpId="0"/>
      <p:bldP spid="10" grpId="1"/>
      <p:bldP spid="11" grpId="0"/>
      <p:bldP spid="11" grpId="1"/>
      <p:bldP spid="11" grpId="2"/>
      <p:bldP spid="11" grpId="3"/>
      <p:bldP spid="12" grpId="0"/>
      <p:bldP spid="12" grpId="1"/>
      <p:bldP spid="13" grpId="0"/>
      <p:bldP spid="13" grpId="1"/>
      <p:bldP spid="14" grpId="0"/>
      <p:bldP spid="14" grpId="1"/>
      <p:bldP spid="14" grpId="2"/>
      <p:bldP spid="15" grpId="0"/>
      <p:bldP spid="16" grpId="0"/>
      <p:bldP spid="17" grpId="0"/>
      <p:bldP spid="32" grpId="0"/>
      <p:bldP spid="33" grpId="0"/>
      <p:bldP spid="36" grpId="0"/>
      <p:bldP spid="37" grpId="0"/>
      <p:bldP spid="38" grpId="0"/>
      <p:bldP spid="39" grpId="0"/>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E45F499-9F12-44EB-8101-0B902E8D274F}"/>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4C66E161-2C27-4415-A09E-05F771BC773E}"/>
              </a:ext>
            </a:extLst>
          </p:cNvPr>
          <p:cNvSpPr/>
          <p:nvPr/>
        </p:nvSpPr>
        <p:spPr>
          <a:xfrm>
            <a:off x="7479" y="779617"/>
            <a:ext cx="302518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4.1.1 Data Collection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309B3D4C-0C82-4419-BE55-337F74889D6E}"/>
              </a:ext>
            </a:extLst>
          </p:cNvPr>
          <p:cNvSpPr/>
          <p:nvPr/>
        </p:nvSpPr>
        <p:spPr>
          <a:xfrm>
            <a:off x="6436404" y="3246904"/>
            <a:ext cx="5573962" cy="1938992"/>
          </a:xfrm>
          <a:prstGeom prst="rect">
            <a:avLst/>
          </a:prstGeom>
          <a:noFill/>
        </p:spPr>
        <p:txBody>
          <a:bodyPr wrap="none" lIns="91440" tIns="45720" rIns="91440" bIns="45720">
            <a:spAutoFit/>
          </a:bodyPr>
          <a:lstStyle/>
          <a:p>
            <a:r>
              <a:rPr lang="en-US" altLang="zh-CN" sz="3000" b="0" cap="none" spc="0" dirty="0">
                <a:ln w="0"/>
                <a:solidFill>
                  <a:schemeClr val="bg1"/>
                </a:solidFill>
                <a:effectLst>
                  <a:outerShdw blurRad="38100" dist="19050" dir="2700000" algn="tl" rotWithShape="0">
                    <a:schemeClr val="dk1">
                      <a:alpha val="40000"/>
                    </a:schemeClr>
                  </a:outerShdw>
                </a:effectLst>
              </a:rPr>
              <a:t>University: UNC-CH</a:t>
            </a:r>
          </a:p>
          <a:p>
            <a:r>
              <a:rPr lang="en-US" altLang="zh-CN" sz="3000" dirty="0">
                <a:ln w="0"/>
                <a:solidFill>
                  <a:schemeClr val="bg1"/>
                </a:solidFill>
                <a:effectLst>
                  <a:outerShdw blurRad="38100" dist="19050" dir="2700000" algn="tl" rotWithShape="0">
                    <a:schemeClr val="dk1">
                      <a:alpha val="40000"/>
                    </a:schemeClr>
                  </a:outerShdw>
                </a:effectLst>
              </a:rPr>
              <a:t>Department: CS</a:t>
            </a:r>
          </a:p>
          <a:p>
            <a:r>
              <a:rPr lang="en-US" altLang="zh-CN" sz="3000" b="0" cap="none" spc="0" dirty="0">
                <a:ln w="0"/>
                <a:solidFill>
                  <a:schemeClr val="bg1"/>
                </a:solidFill>
                <a:effectLst>
                  <a:outerShdw blurRad="38100" dist="19050" dir="2700000" algn="tl" rotWithShape="0">
                    <a:schemeClr val="dk1">
                      <a:alpha val="40000"/>
                    </a:schemeClr>
                  </a:outerShdw>
                </a:effectLst>
              </a:rPr>
              <a:t>Courses: 13 (6FP + 5CO + 2MW)</a:t>
            </a:r>
          </a:p>
          <a:p>
            <a:r>
              <a:rPr lang="en-US" altLang="zh-CN" sz="3000" dirty="0">
                <a:ln w="0"/>
                <a:solidFill>
                  <a:schemeClr val="bg1"/>
                </a:solidFill>
                <a:effectLst>
                  <a:outerShdw blurRad="38100" dist="19050" dir="2700000" algn="tl" rotWithShape="0">
                    <a:schemeClr val="dk1">
                      <a:alpha val="40000"/>
                    </a:schemeClr>
                  </a:outerShdw>
                </a:effectLst>
              </a:rPr>
              <a:t>Posts: 7,279</a:t>
            </a:r>
          </a:p>
        </p:txBody>
      </p:sp>
      <p:pic>
        <p:nvPicPr>
          <p:cNvPr id="7" name="图片 6">
            <a:extLst>
              <a:ext uri="{FF2B5EF4-FFF2-40B4-BE49-F238E27FC236}">
                <a16:creationId xmlns:a16="http://schemas.microsoft.com/office/drawing/2014/main" id="{934BECFD-A25D-48CB-A1C1-B2FAC2D5048B}"/>
              </a:ext>
            </a:extLst>
          </p:cNvPr>
          <p:cNvPicPr>
            <a:picLocks noChangeAspect="1"/>
          </p:cNvPicPr>
          <p:nvPr/>
        </p:nvPicPr>
        <p:blipFill rotWithShape="1">
          <a:blip r:embed="rId5"/>
          <a:srcRect l="10083" t="32445" r="51084" b="18370"/>
          <a:stretch/>
        </p:blipFill>
        <p:spPr>
          <a:xfrm>
            <a:off x="1513840" y="2560320"/>
            <a:ext cx="4734560" cy="3373120"/>
          </a:xfrm>
          <a:prstGeom prst="rect">
            <a:avLst/>
          </a:prstGeom>
        </p:spPr>
      </p:pic>
      <p:sp>
        <p:nvSpPr>
          <p:cNvPr id="8" name="矩形 7">
            <a:extLst>
              <a:ext uri="{FF2B5EF4-FFF2-40B4-BE49-F238E27FC236}">
                <a16:creationId xmlns:a16="http://schemas.microsoft.com/office/drawing/2014/main" id="{AECCB683-D866-4914-A25E-7D78F4BB19CA}"/>
              </a:ext>
            </a:extLst>
          </p:cNvPr>
          <p:cNvSpPr/>
          <p:nvPr/>
        </p:nvSpPr>
        <p:spPr>
          <a:xfrm>
            <a:off x="1513840" y="2811617"/>
            <a:ext cx="4653644" cy="1404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C2ABC59A-FFFE-416B-9D68-7181055E08E1}"/>
              </a:ext>
            </a:extLst>
          </p:cNvPr>
          <p:cNvSpPr/>
          <p:nvPr/>
        </p:nvSpPr>
        <p:spPr>
          <a:xfrm>
            <a:off x="223520" y="3348990"/>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COMP 401</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DB685AF5-7039-481F-A84D-F5D1AC997F32}"/>
              </a:ext>
            </a:extLst>
          </p:cNvPr>
          <p:cNvSpPr/>
          <p:nvPr/>
        </p:nvSpPr>
        <p:spPr>
          <a:xfrm>
            <a:off x="1513840" y="4216401"/>
            <a:ext cx="4653644" cy="1158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FB4202E0-8C96-4A77-9EE2-E0A161CA8B36}"/>
              </a:ext>
            </a:extLst>
          </p:cNvPr>
          <p:cNvSpPr/>
          <p:nvPr/>
        </p:nvSpPr>
        <p:spPr>
          <a:xfrm>
            <a:off x="181633" y="4592097"/>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COMP 411</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CBDD68C9-B0CC-4E05-A14B-6B818D712CD4}"/>
              </a:ext>
            </a:extLst>
          </p:cNvPr>
          <p:cNvSpPr/>
          <p:nvPr/>
        </p:nvSpPr>
        <p:spPr>
          <a:xfrm>
            <a:off x="1513840" y="5410170"/>
            <a:ext cx="4653644" cy="4250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716F93E0-1835-4498-BA71-3D5868AC8E3F}"/>
              </a:ext>
            </a:extLst>
          </p:cNvPr>
          <p:cNvSpPr/>
          <p:nvPr/>
        </p:nvSpPr>
        <p:spPr>
          <a:xfrm>
            <a:off x="181634" y="5435094"/>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F0"/>
                </a:solidFill>
                <a:effectLst>
                  <a:outerShdw blurRad="38100" dist="19050" dir="2700000" algn="tl" rotWithShape="0">
                    <a:schemeClr val="dk1">
                      <a:alpha val="40000"/>
                    </a:schemeClr>
                  </a:outerShdw>
                </a:effectLst>
              </a:rPr>
              <a:t>COMP 426</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pic>
        <p:nvPicPr>
          <p:cNvPr id="6" name="音频 5">
            <a:hlinkClick r:id="" action="ppaction://media"/>
            <a:extLst>
              <a:ext uri="{FF2B5EF4-FFF2-40B4-BE49-F238E27FC236}">
                <a16:creationId xmlns:a16="http://schemas.microsoft.com/office/drawing/2014/main" id="{657EC311-80E5-4741-9503-754BDAD353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390305050"/>
      </p:ext>
    </p:extLst>
  </p:cSld>
  <p:clrMapOvr>
    <a:masterClrMapping/>
  </p:clrMapOvr>
  <mc:AlternateContent xmlns:mc="http://schemas.openxmlformats.org/markup-compatibility/2006" xmlns:p14="http://schemas.microsoft.com/office/powerpoint/2010/main">
    <mc:Choice Requires="p14">
      <p:transition spd="slow" p14:dur="2000" advTm="29592"/>
    </mc:Choice>
    <mc:Fallback xmlns="">
      <p:transition spd="slow" advTm="29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6"/>
                </p:tgtEl>
              </p:cMediaNode>
            </p:audio>
          </p:childTnLst>
        </p:cTn>
      </p:par>
    </p:tnLst>
    <p:bldLst>
      <p:bldP spid="8" grpId="0" animBg="1"/>
      <p:bldP spid="9" grpId="0"/>
      <p:bldP spid="10" grpId="0" animBg="1"/>
      <p:bldP spid="11" grpId="0"/>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833546E-78F3-4B71-A195-F858C6E9A03B}"/>
              </a:ext>
            </a:extLst>
          </p:cNvPr>
          <p:cNvSpPr/>
          <p:nvPr/>
        </p:nvSpPr>
        <p:spPr>
          <a:xfrm>
            <a:off x="7479" y="779617"/>
            <a:ext cx="302518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4.1.1 Data Collection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87FD4D7D-F3FA-4700-B2B2-2595D65A16FF}"/>
              </a:ext>
            </a:extLst>
          </p:cNvPr>
          <p:cNvPicPr>
            <a:picLocks noChangeAspect="1"/>
          </p:cNvPicPr>
          <p:nvPr/>
        </p:nvPicPr>
        <p:blipFill rotWithShape="1">
          <a:blip r:embed="rId5"/>
          <a:srcRect l="10083" t="32740" r="51084" b="18371"/>
          <a:stretch/>
        </p:blipFill>
        <p:spPr>
          <a:xfrm>
            <a:off x="274320" y="2438400"/>
            <a:ext cx="4734560" cy="3352800"/>
          </a:xfrm>
          <a:prstGeom prst="rect">
            <a:avLst/>
          </a:prstGeom>
        </p:spPr>
      </p:pic>
      <p:pic>
        <p:nvPicPr>
          <p:cNvPr id="9" name="图片 8">
            <a:extLst>
              <a:ext uri="{FF2B5EF4-FFF2-40B4-BE49-F238E27FC236}">
                <a16:creationId xmlns:a16="http://schemas.microsoft.com/office/drawing/2014/main" id="{70AB8E33-D7E8-4EE2-80F8-6632A5FB7C3B}"/>
              </a:ext>
            </a:extLst>
          </p:cNvPr>
          <p:cNvPicPr>
            <a:picLocks noChangeAspect="1"/>
          </p:cNvPicPr>
          <p:nvPr/>
        </p:nvPicPr>
        <p:blipFill rotWithShape="1">
          <a:blip r:embed="rId6"/>
          <a:srcRect l="10667" t="25556" r="80750" b="29184"/>
          <a:stretch/>
        </p:blipFill>
        <p:spPr>
          <a:xfrm>
            <a:off x="6329682" y="1605301"/>
            <a:ext cx="1706880" cy="5062639"/>
          </a:xfrm>
          <a:prstGeom prst="rect">
            <a:avLst/>
          </a:prstGeom>
        </p:spPr>
      </p:pic>
      <p:sp>
        <p:nvSpPr>
          <p:cNvPr id="10" name="矩形 9">
            <a:extLst>
              <a:ext uri="{FF2B5EF4-FFF2-40B4-BE49-F238E27FC236}">
                <a16:creationId xmlns:a16="http://schemas.microsoft.com/office/drawing/2014/main" id="{59841756-BF9C-4948-90C5-6877D1FCFED5}"/>
              </a:ext>
            </a:extLst>
          </p:cNvPr>
          <p:cNvSpPr/>
          <p:nvPr/>
        </p:nvSpPr>
        <p:spPr>
          <a:xfrm>
            <a:off x="9267596" y="3684788"/>
            <a:ext cx="2650084" cy="646331"/>
          </a:xfrm>
          <a:prstGeom prst="rect">
            <a:avLst/>
          </a:prstGeom>
          <a:noFill/>
        </p:spPr>
        <p:txBody>
          <a:bodyPr wrap="none" lIns="91440" tIns="45720" rIns="91440" bIns="45720">
            <a:spAutoFit/>
          </a:bodyPr>
          <a:lstStyle/>
          <a:p>
            <a:pPr algn="ctr"/>
            <a:r>
              <a:rPr lang="en-US" altLang="zh-CN" sz="3600" b="0" cap="none" spc="0" dirty="0">
                <a:ln w="0"/>
                <a:solidFill>
                  <a:schemeClr val="bg1"/>
                </a:solidFill>
                <a:effectLst>
                  <a:outerShdw blurRad="38100" dist="19050" dir="2700000" algn="tl" rotWithShape="0">
                    <a:schemeClr val="dk1">
                      <a:alpha val="40000"/>
                    </a:schemeClr>
                  </a:outerShdw>
                </a:effectLst>
              </a:rPr>
              <a:t>Post + Label</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11" name="箭头: 右 10">
            <a:extLst>
              <a:ext uri="{FF2B5EF4-FFF2-40B4-BE49-F238E27FC236}">
                <a16:creationId xmlns:a16="http://schemas.microsoft.com/office/drawing/2014/main" id="{54CDA046-6684-498B-93BE-5E04E0574763}"/>
              </a:ext>
            </a:extLst>
          </p:cNvPr>
          <p:cNvSpPr/>
          <p:nvPr/>
        </p:nvSpPr>
        <p:spPr>
          <a:xfrm>
            <a:off x="5196935" y="3789680"/>
            <a:ext cx="1046652"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6AFD87B0-BEB2-447D-B9FB-EBC404D41527}"/>
              </a:ext>
            </a:extLst>
          </p:cNvPr>
          <p:cNvSpPr/>
          <p:nvPr/>
        </p:nvSpPr>
        <p:spPr>
          <a:xfrm>
            <a:off x="8157757" y="3789680"/>
            <a:ext cx="1046652"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13705341-C6B9-493A-BE1E-E93FBADBA941}"/>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2" name="音频 1">
            <a:hlinkClick r:id="" action="ppaction://media"/>
            <a:extLst>
              <a:ext uri="{FF2B5EF4-FFF2-40B4-BE49-F238E27FC236}">
                <a16:creationId xmlns:a16="http://schemas.microsoft.com/office/drawing/2014/main" id="{4BD48D3B-CCE6-4D79-96B5-23031880BFD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245385408"/>
      </p:ext>
    </p:extLst>
  </p:cSld>
  <p:clrMapOvr>
    <a:masterClrMapping/>
  </p:clrMapOvr>
  <mc:AlternateContent xmlns:mc="http://schemas.openxmlformats.org/markup-compatibility/2006" xmlns:p14="http://schemas.microsoft.com/office/powerpoint/2010/main">
    <mc:Choice Requires="p14">
      <p:transition spd="slow" p14:dur="2000" advTm="11155"/>
    </mc:Choice>
    <mc:Fallback xmlns="">
      <p:transition spd="slow" advTm="11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10"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a:extLst>
              <a:ext uri="{FF2B5EF4-FFF2-40B4-BE49-F238E27FC236}">
                <a16:creationId xmlns:a16="http://schemas.microsoft.com/office/drawing/2014/main" id="{3E2F73F1-5C04-4279-B016-B04A1A59185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5389B245-236C-4659-B998-11904A694424}"/>
              </a:ext>
            </a:extLst>
          </p:cNvPr>
          <p:cNvSpPr/>
          <p:nvPr/>
        </p:nvSpPr>
        <p:spPr>
          <a:xfrm>
            <a:off x="7479" y="779617"/>
            <a:ext cx="302518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4.1.1 Data Collection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3627AD7F-F470-422D-BCE3-FB4A0AB2979D}"/>
              </a:ext>
            </a:extLst>
          </p:cNvPr>
          <p:cNvPicPr>
            <a:picLocks noChangeAspect="1"/>
          </p:cNvPicPr>
          <p:nvPr/>
        </p:nvPicPr>
        <p:blipFill rotWithShape="1">
          <a:blip r:embed="rId6"/>
          <a:srcRect l="10667" t="25556" r="80750" b="29184"/>
          <a:stretch/>
        </p:blipFill>
        <p:spPr>
          <a:xfrm>
            <a:off x="284526" y="1605301"/>
            <a:ext cx="1706880" cy="5062639"/>
          </a:xfrm>
          <a:prstGeom prst="rect">
            <a:avLst/>
          </a:prstGeom>
        </p:spPr>
      </p:pic>
      <p:sp>
        <p:nvSpPr>
          <p:cNvPr id="18" name="矩形 17">
            <a:extLst>
              <a:ext uri="{FF2B5EF4-FFF2-40B4-BE49-F238E27FC236}">
                <a16:creationId xmlns:a16="http://schemas.microsoft.com/office/drawing/2014/main" id="{E583E8CB-20DD-47F6-B0CD-1815EA64B95C}"/>
              </a:ext>
            </a:extLst>
          </p:cNvPr>
          <p:cNvSpPr/>
          <p:nvPr/>
        </p:nvSpPr>
        <p:spPr>
          <a:xfrm>
            <a:off x="5268856" y="1256671"/>
            <a:ext cx="187904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Logistical?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B015FEBC-C9D2-4FF4-AB64-0ED3B0AC420A}"/>
              </a:ext>
            </a:extLst>
          </p:cNvPr>
          <p:cNvSpPr/>
          <p:nvPr/>
        </p:nvSpPr>
        <p:spPr>
          <a:xfrm>
            <a:off x="3575980" y="2483019"/>
            <a:ext cx="171072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Logistical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5" name="矩形 24">
            <a:extLst>
              <a:ext uri="{FF2B5EF4-FFF2-40B4-BE49-F238E27FC236}">
                <a16:creationId xmlns:a16="http://schemas.microsoft.com/office/drawing/2014/main" id="{A1E9634A-1E15-4F78-AF65-C3BE96F48DAB}"/>
              </a:ext>
            </a:extLst>
          </p:cNvPr>
          <p:cNvSpPr/>
          <p:nvPr/>
        </p:nvSpPr>
        <p:spPr>
          <a:xfrm>
            <a:off x="6442157" y="2451164"/>
            <a:ext cx="359265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Student’s own work?</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B2AA44A4-9E0E-4F5A-ACBF-623AD9E724F3}"/>
              </a:ext>
            </a:extLst>
          </p:cNvPr>
          <p:cNvSpPr/>
          <p:nvPr/>
        </p:nvSpPr>
        <p:spPr>
          <a:xfrm>
            <a:off x="3729424" y="4026471"/>
            <a:ext cx="3571812"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Reasoning/Attempt?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063B26D4-396E-4F05-9579-858312DF76AF}"/>
              </a:ext>
            </a:extLst>
          </p:cNvPr>
          <p:cNvSpPr/>
          <p:nvPr/>
        </p:nvSpPr>
        <p:spPr>
          <a:xfrm>
            <a:off x="8125303" y="4026471"/>
            <a:ext cx="2127505" cy="1015663"/>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Content</a:t>
            </a:r>
          </a:p>
          <a:p>
            <a:pPr algn="ctr"/>
            <a:r>
              <a:rPr lang="en-US" altLang="zh-CN" sz="3000" dirty="0">
                <a:ln w="0"/>
                <a:solidFill>
                  <a:schemeClr val="bg1"/>
                </a:solidFill>
                <a:effectLst>
                  <a:outerShdw blurRad="38100" dist="19050" dir="2700000" algn="tl" rotWithShape="0">
                    <a:schemeClr val="dk1">
                      <a:alpha val="40000"/>
                    </a:schemeClr>
                  </a:outerShdw>
                </a:effectLst>
              </a:rPr>
              <a:t>Clarification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0" name="矩形 29">
            <a:extLst>
              <a:ext uri="{FF2B5EF4-FFF2-40B4-BE49-F238E27FC236}">
                <a16:creationId xmlns:a16="http://schemas.microsoft.com/office/drawing/2014/main" id="{E921CB84-C171-4189-AEFD-235931096E07}"/>
              </a:ext>
            </a:extLst>
          </p:cNvPr>
          <p:cNvSpPr/>
          <p:nvPr/>
        </p:nvSpPr>
        <p:spPr>
          <a:xfrm>
            <a:off x="2818356" y="5686343"/>
            <a:ext cx="2236511" cy="553998"/>
          </a:xfrm>
          <a:prstGeom prst="rect">
            <a:avLst/>
          </a:prstGeom>
          <a:noFill/>
        </p:spPr>
        <p:txBody>
          <a:bodyPr wrap="squar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Constructive</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2" name="矩形 31">
            <a:extLst>
              <a:ext uri="{FF2B5EF4-FFF2-40B4-BE49-F238E27FC236}">
                <a16:creationId xmlns:a16="http://schemas.microsoft.com/office/drawing/2014/main" id="{AE0A949A-A94C-4DA6-ACDB-0B269B0EFFDE}"/>
              </a:ext>
            </a:extLst>
          </p:cNvPr>
          <p:cNvSpPr/>
          <p:nvPr/>
        </p:nvSpPr>
        <p:spPr>
          <a:xfrm>
            <a:off x="6553023" y="5694496"/>
            <a:ext cx="1189748"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Active</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12" name="直接箭头连接符 11">
            <a:extLst>
              <a:ext uri="{FF2B5EF4-FFF2-40B4-BE49-F238E27FC236}">
                <a16:creationId xmlns:a16="http://schemas.microsoft.com/office/drawing/2014/main" id="{0A11EE4C-74BC-4BE9-A701-D81748370C76}"/>
              </a:ext>
            </a:extLst>
          </p:cNvPr>
          <p:cNvCxnSpPr>
            <a:cxnSpLocks/>
            <a:endCxn id="23" idx="0"/>
          </p:cNvCxnSpPr>
          <p:nvPr/>
        </p:nvCxnSpPr>
        <p:spPr>
          <a:xfrm flipH="1">
            <a:off x="4431343" y="1843828"/>
            <a:ext cx="1777033" cy="63919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123F60AC-E28E-4859-8F67-B61F52CB8FA0}"/>
              </a:ext>
            </a:extLst>
          </p:cNvPr>
          <p:cNvCxnSpPr>
            <a:cxnSpLocks/>
          </p:cNvCxnSpPr>
          <p:nvPr/>
        </p:nvCxnSpPr>
        <p:spPr>
          <a:xfrm>
            <a:off x="6199447" y="1852800"/>
            <a:ext cx="2039036" cy="5983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9535C14-9D5D-4767-8DD3-5DF56656A024}"/>
              </a:ext>
            </a:extLst>
          </p:cNvPr>
          <p:cNvCxnSpPr>
            <a:cxnSpLocks/>
          </p:cNvCxnSpPr>
          <p:nvPr/>
        </p:nvCxnSpPr>
        <p:spPr>
          <a:xfrm flipH="1">
            <a:off x="5533765" y="3047317"/>
            <a:ext cx="2704717" cy="97915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7111B15-6A21-44C3-B96A-025BD254E969}"/>
              </a:ext>
            </a:extLst>
          </p:cNvPr>
          <p:cNvCxnSpPr>
            <a:cxnSpLocks/>
          </p:cNvCxnSpPr>
          <p:nvPr/>
        </p:nvCxnSpPr>
        <p:spPr>
          <a:xfrm flipH="1">
            <a:off x="3985974" y="4613628"/>
            <a:ext cx="1547791" cy="106374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4ACD3F8C-2BD6-4513-93D0-C0CC69259919}"/>
              </a:ext>
            </a:extLst>
          </p:cNvPr>
          <p:cNvCxnSpPr>
            <a:cxnSpLocks/>
          </p:cNvCxnSpPr>
          <p:nvPr/>
        </p:nvCxnSpPr>
        <p:spPr>
          <a:xfrm>
            <a:off x="8238483" y="3038321"/>
            <a:ext cx="950570" cy="98815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CAD20319-F6A6-4986-9F75-1FEA23AF2D18}"/>
              </a:ext>
            </a:extLst>
          </p:cNvPr>
          <p:cNvCxnSpPr>
            <a:cxnSpLocks/>
          </p:cNvCxnSpPr>
          <p:nvPr/>
        </p:nvCxnSpPr>
        <p:spPr>
          <a:xfrm>
            <a:off x="5533765" y="4613628"/>
            <a:ext cx="1614131" cy="10808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20DF9E9A-A165-42D3-A3A8-23BE37FC1F25}"/>
              </a:ext>
            </a:extLst>
          </p:cNvPr>
          <p:cNvSpPr/>
          <p:nvPr/>
        </p:nvSpPr>
        <p:spPr>
          <a:xfrm>
            <a:off x="4667681" y="1681706"/>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5" name="矩形 44">
            <a:extLst>
              <a:ext uri="{FF2B5EF4-FFF2-40B4-BE49-F238E27FC236}">
                <a16:creationId xmlns:a16="http://schemas.microsoft.com/office/drawing/2014/main" id="{91532FB3-7D0B-4ED8-A648-1557729DED95}"/>
              </a:ext>
            </a:extLst>
          </p:cNvPr>
          <p:cNvSpPr/>
          <p:nvPr/>
        </p:nvSpPr>
        <p:spPr>
          <a:xfrm>
            <a:off x="8730220" y="3091816"/>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46" name="矩形 45">
            <a:extLst>
              <a:ext uri="{FF2B5EF4-FFF2-40B4-BE49-F238E27FC236}">
                <a16:creationId xmlns:a16="http://schemas.microsoft.com/office/drawing/2014/main" id="{FD1C39D0-63AA-4B36-B3B0-3A06E4789A5C}"/>
              </a:ext>
            </a:extLst>
          </p:cNvPr>
          <p:cNvSpPr/>
          <p:nvPr/>
        </p:nvSpPr>
        <p:spPr>
          <a:xfrm>
            <a:off x="6294968" y="3030955"/>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7" name="矩形 46">
            <a:extLst>
              <a:ext uri="{FF2B5EF4-FFF2-40B4-BE49-F238E27FC236}">
                <a16:creationId xmlns:a16="http://schemas.microsoft.com/office/drawing/2014/main" id="{ADE7CB56-C890-4AD1-B1D6-094E06D807C7}"/>
              </a:ext>
            </a:extLst>
          </p:cNvPr>
          <p:cNvSpPr/>
          <p:nvPr/>
        </p:nvSpPr>
        <p:spPr>
          <a:xfrm>
            <a:off x="4205958" y="4684815"/>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8" name="矩形 47">
            <a:extLst>
              <a:ext uri="{FF2B5EF4-FFF2-40B4-BE49-F238E27FC236}">
                <a16:creationId xmlns:a16="http://schemas.microsoft.com/office/drawing/2014/main" id="{6B3A9E2B-A2D0-4176-A37F-2BD2B3484874}"/>
              </a:ext>
            </a:extLst>
          </p:cNvPr>
          <p:cNvSpPr/>
          <p:nvPr/>
        </p:nvSpPr>
        <p:spPr>
          <a:xfrm>
            <a:off x="6408706" y="4641861"/>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49" name="矩形 48">
            <a:extLst>
              <a:ext uri="{FF2B5EF4-FFF2-40B4-BE49-F238E27FC236}">
                <a16:creationId xmlns:a16="http://schemas.microsoft.com/office/drawing/2014/main" id="{360F9F0C-C48E-4507-B9EE-66D91FA2E604}"/>
              </a:ext>
            </a:extLst>
          </p:cNvPr>
          <p:cNvSpPr/>
          <p:nvPr/>
        </p:nvSpPr>
        <p:spPr>
          <a:xfrm>
            <a:off x="7321448" y="1643283"/>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E10A7731-4C90-4AF4-BFA3-21933CEA3660}"/>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525767481"/>
      </p:ext>
    </p:extLst>
  </p:cSld>
  <p:clrMapOvr>
    <a:masterClrMapping/>
  </p:clrMapOvr>
  <mc:AlternateContent xmlns:mc="http://schemas.openxmlformats.org/markup-compatibility/2006" xmlns:p14="http://schemas.microsoft.com/office/powerpoint/2010/main">
    <mc:Choice Requires="p14">
      <p:transition spd="slow" p14:dur="2000" advTm="33934"/>
    </mc:Choice>
    <mc:Fallback xmlns="">
      <p:transition spd="slow" advTm="33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8" fill="hold" display="0">
                  <p:stCondLst>
                    <p:cond delay="indefinite"/>
                  </p:stCondLst>
                  <p:endCondLst>
                    <p:cond evt="onStopAudio" delay="0">
                      <p:tgtEl>
                        <p:sldTgt/>
                      </p:tgtEl>
                    </p:cond>
                  </p:endCondLst>
                </p:cTn>
                <p:tgtEl>
                  <p:spTgt spid="2"/>
                </p:tgtEl>
              </p:cMediaNode>
            </p:audio>
          </p:childTnLst>
        </p:cTn>
      </p:par>
    </p:tnLst>
    <p:bldLst>
      <p:bldP spid="18" grpId="0"/>
      <p:bldP spid="23" grpId="0"/>
      <p:bldP spid="25" grpId="0"/>
      <p:bldP spid="27" grpId="0"/>
      <p:bldP spid="29" grpId="0"/>
      <p:bldP spid="30" grpId="0"/>
      <p:bldP spid="32" grpId="0"/>
      <p:bldP spid="44" grpId="0"/>
      <p:bldP spid="4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9691CE97-514D-4EAF-9E1A-266EC7136F66}"/>
              </a:ext>
            </a:extLst>
          </p:cNvPr>
          <p:cNvSpPr/>
          <p:nvPr/>
        </p:nvSpPr>
        <p:spPr>
          <a:xfrm>
            <a:off x="7479" y="779617"/>
            <a:ext cx="302518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4.1.1 Data Collection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E3590C05-5916-458E-823E-2A997C77E61B}"/>
              </a:ext>
            </a:extLst>
          </p:cNvPr>
          <p:cNvPicPr>
            <a:picLocks noChangeAspect="1"/>
          </p:cNvPicPr>
          <p:nvPr/>
        </p:nvPicPr>
        <p:blipFill rotWithShape="1">
          <a:blip r:embed="rId5"/>
          <a:srcRect l="9000" t="27555" r="81250" b="27704"/>
          <a:stretch/>
        </p:blipFill>
        <p:spPr>
          <a:xfrm>
            <a:off x="7479" y="3091816"/>
            <a:ext cx="1188720" cy="3068320"/>
          </a:xfrm>
          <a:prstGeom prst="rect">
            <a:avLst/>
          </a:prstGeom>
        </p:spPr>
      </p:pic>
      <p:pic>
        <p:nvPicPr>
          <p:cNvPr id="7" name="图片 6">
            <a:extLst>
              <a:ext uri="{FF2B5EF4-FFF2-40B4-BE49-F238E27FC236}">
                <a16:creationId xmlns:a16="http://schemas.microsoft.com/office/drawing/2014/main" id="{4CCEC766-B790-4BFE-AFE5-EF924FF2D700}"/>
              </a:ext>
            </a:extLst>
          </p:cNvPr>
          <p:cNvPicPr>
            <a:picLocks noChangeAspect="1"/>
          </p:cNvPicPr>
          <p:nvPr/>
        </p:nvPicPr>
        <p:blipFill rotWithShape="1">
          <a:blip r:embed="rId5"/>
          <a:srcRect l="54333" t="27555" r="9333" b="27704"/>
          <a:stretch/>
        </p:blipFill>
        <p:spPr>
          <a:xfrm>
            <a:off x="1196199" y="3091816"/>
            <a:ext cx="4429760" cy="3068320"/>
          </a:xfrm>
          <a:prstGeom prst="rect">
            <a:avLst/>
          </a:prstGeom>
        </p:spPr>
      </p:pic>
      <p:sp>
        <p:nvSpPr>
          <p:cNvPr id="27" name="矩形 26">
            <a:extLst>
              <a:ext uri="{FF2B5EF4-FFF2-40B4-BE49-F238E27FC236}">
                <a16:creationId xmlns:a16="http://schemas.microsoft.com/office/drawing/2014/main" id="{FEB678C3-7D5A-4963-81DF-66A1573CB2D7}"/>
              </a:ext>
            </a:extLst>
          </p:cNvPr>
          <p:cNvSpPr/>
          <p:nvPr/>
        </p:nvSpPr>
        <p:spPr>
          <a:xfrm>
            <a:off x="7111542" y="1256671"/>
            <a:ext cx="187904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Logistical?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8" name="矩形 27">
            <a:extLst>
              <a:ext uri="{FF2B5EF4-FFF2-40B4-BE49-F238E27FC236}">
                <a16:creationId xmlns:a16="http://schemas.microsoft.com/office/drawing/2014/main" id="{CB841BC2-1F15-4B82-97BA-F8FECC66DEC3}"/>
              </a:ext>
            </a:extLst>
          </p:cNvPr>
          <p:cNvSpPr/>
          <p:nvPr/>
        </p:nvSpPr>
        <p:spPr>
          <a:xfrm>
            <a:off x="5418666" y="2483019"/>
            <a:ext cx="171072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Logistical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ADF8B88A-759D-4680-A6C8-0F8EA9892CB9}"/>
              </a:ext>
            </a:extLst>
          </p:cNvPr>
          <p:cNvSpPr/>
          <p:nvPr/>
        </p:nvSpPr>
        <p:spPr>
          <a:xfrm>
            <a:off x="8284843" y="2451164"/>
            <a:ext cx="359265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Student’s own work?</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0" name="矩形 29">
            <a:extLst>
              <a:ext uri="{FF2B5EF4-FFF2-40B4-BE49-F238E27FC236}">
                <a16:creationId xmlns:a16="http://schemas.microsoft.com/office/drawing/2014/main" id="{EA2F2367-7595-4246-B48A-99A3CC3310AB}"/>
              </a:ext>
            </a:extLst>
          </p:cNvPr>
          <p:cNvSpPr/>
          <p:nvPr/>
        </p:nvSpPr>
        <p:spPr>
          <a:xfrm>
            <a:off x="5572110" y="4438777"/>
            <a:ext cx="3571812"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Reasoning/Attempt?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1" name="矩形 30">
            <a:extLst>
              <a:ext uri="{FF2B5EF4-FFF2-40B4-BE49-F238E27FC236}">
                <a16:creationId xmlns:a16="http://schemas.microsoft.com/office/drawing/2014/main" id="{D172176C-CCEB-4A53-8023-D52AFB67AF32}"/>
              </a:ext>
            </a:extLst>
          </p:cNvPr>
          <p:cNvSpPr/>
          <p:nvPr/>
        </p:nvSpPr>
        <p:spPr>
          <a:xfrm>
            <a:off x="9967989" y="4438777"/>
            <a:ext cx="2127505" cy="1015663"/>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Content</a:t>
            </a:r>
          </a:p>
          <a:p>
            <a:pPr algn="ctr"/>
            <a:r>
              <a:rPr lang="en-US" altLang="zh-CN" sz="3000" dirty="0">
                <a:ln w="0"/>
                <a:solidFill>
                  <a:schemeClr val="bg1"/>
                </a:solidFill>
                <a:effectLst>
                  <a:outerShdw blurRad="38100" dist="19050" dir="2700000" algn="tl" rotWithShape="0">
                    <a:schemeClr val="dk1">
                      <a:alpha val="40000"/>
                    </a:schemeClr>
                  </a:outerShdw>
                </a:effectLst>
              </a:rPr>
              <a:t>Clarification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2" name="矩形 31">
            <a:extLst>
              <a:ext uri="{FF2B5EF4-FFF2-40B4-BE49-F238E27FC236}">
                <a16:creationId xmlns:a16="http://schemas.microsoft.com/office/drawing/2014/main" id="{CF63E28C-E971-457D-9E7A-B39233DCB10E}"/>
              </a:ext>
            </a:extLst>
          </p:cNvPr>
          <p:cNvSpPr/>
          <p:nvPr/>
        </p:nvSpPr>
        <p:spPr>
          <a:xfrm>
            <a:off x="4661042" y="6098649"/>
            <a:ext cx="2236511" cy="553998"/>
          </a:xfrm>
          <a:prstGeom prst="rect">
            <a:avLst/>
          </a:prstGeom>
          <a:noFill/>
        </p:spPr>
        <p:txBody>
          <a:bodyPr wrap="squar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Constructive</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4A89A3BE-E0A3-4724-8B3D-1C7C431CC4F5}"/>
              </a:ext>
            </a:extLst>
          </p:cNvPr>
          <p:cNvSpPr/>
          <p:nvPr/>
        </p:nvSpPr>
        <p:spPr>
          <a:xfrm>
            <a:off x="8395709" y="6106802"/>
            <a:ext cx="1189748"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Active</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34" name="直接箭头连接符 33">
            <a:extLst>
              <a:ext uri="{FF2B5EF4-FFF2-40B4-BE49-F238E27FC236}">
                <a16:creationId xmlns:a16="http://schemas.microsoft.com/office/drawing/2014/main" id="{0578A75C-DB22-4F1F-8432-A74AA26C0813}"/>
              </a:ext>
            </a:extLst>
          </p:cNvPr>
          <p:cNvCxnSpPr>
            <a:cxnSpLocks/>
            <a:stCxn id="27" idx="2"/>
          </p:cNvCxnSpPr>
          <p:nvPr/>
        </p:nvCxnSpPr>
        <p:spPr>
          <a:xfrm flipH="1">
            <a:off x="6294826" y="1810669"/>
            <a:ext cx="1756237" cy="665707"/>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49FA6E9A-764C-4E19-8DC4-9EBF853CA61B}"/>
              </a:ext>
            </a:extLst>
          </p:cNvPr>
          <p:cNvCxnSpPr>
            <a:cxnSpLocks/>
            <a:stCxn id="27" idx="2"/>
            <a:endCxn id="29" idx="0"/>
          </p:cNvCxnSpPr>
          <p:nvPr/>
        </p:nvCxnSpPr>
        <p:spPr>
          <a:xfrm>
            <a:off x="8051063" y="1810669"/>
            <a:ext cx="2030106" cy="6404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A7B75BBC-2942-4FB6-8513-6BD4451296A6}"/>
              </a:ext>
            </a:extLst>
          </p:cNvPr>
          <p:cNvCxnSpPr>
            <a:cxnSpLocks/>
            <a:endCxn id="30" idx="0"/>
          </p:cNvCxnSpPr>
          <p:nvPr/>
        </p:nvCxnSpPr>
        <p:spPr>
          <a:xfrm flipH="1">
            <a:off x="7358016" y="2985633"/>
            <a:ext cx="2723153" cy="145314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9539A3EB-87A3-42ED-9ABF-6EFD022DE1EF}"/>
              </a:ext>
            </a:extLst>
          </p:cNvPr>
          <p:cNvCxnSpPr>
            <a:cxnSpLocks/>
            <a:stCxn id="30" idx="2"/>
            <a:endCxn id="32" idx="0"/>
          </p:cNvCxnSpPr>
          <p:nvPr/>
        </p:nvCxnSpPr>
        <p:spPr>
          <a:xfrm flipH="1">
            <a:off x="5779298" y="4992775"/>
            <a:ext cx="1578718" cy="1105874"/>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1090D89B-DA0E-451D-9187-FA8F29E35628}"/>
              </a:ext>
            </a:extLst>
          </p:cNvPr>
          <p:cNvCxnSpPr>
            <a:cxnSpLocks/>
            <a:stCxn id="29" idx="2"/>
            <a:endCxn id="31" idx="0"/>
          </p:cNvCxnSpPr>
          <p:nvPr/>
        </p:nvCxnSpPr>
        <p:spPr>
          <a:xfrm>
            <a:off x="10081169" y="3005162"/>
            <a:ext cx="950573" cy="143361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3A0A80EF-9862-46D7-A170-29B544A42C85}"/>
              </a:ext>
            </a:extLst>
          </p:cNvPr>
          <p:cNvCxnSpPr>
            <a:cxnSpLocks/>
            <a:stCxn id="30" idx="2"/>
          </p:cNvCxnSpPr>
          <p:nvPr/>
        </p:nvCxnSpPr>
        <p:spPr>
          <a:xfrm>
            <a:off x="7358016" y="4992775"/>
            <a:ext cx="1632567" cy="11140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03012DE0-2056-4E66-A072-822CFC970BA3}"/>
              </a:ext>
            </a:extLst>
          </p:cNvPr>
          <p:cNvSpPr/>
          <p:nvPr/>
        </p:nvSpPr>
        <p:spPr>
          <a:xfrm>
            <a:off x="6510367" y="1681706"/>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1" name="矩形 40">
            <a:extLst>
              <a:ext uri="{FF2B5EF4-FFF2-40B4-BE49-F238E27FC236}">
                <a16:creationId xmlns:a16="http://schemas.microsoft.com/office/drawing/2014/main" id="{B9BE99E9-2CE6-4512-9ACC-94044C04C95A}"/>
              </a:ext>
            </a:extLst>
          </p:cNvPr>
          <p:cNvSpPr/>
          <p:nvPr/>
        </p:nvSpPr>
        <p:spPr>
          <a:xfrm>
            <a:off x="10572906" y="3091816"/>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42" name="矩形 41">
            <a:extLst>
              <a:ext uri="{FF2B5EF4-FFF2-40B4-BE49-F238E27FC236}">
                <a16:creationId xmlns:a16="http://schemas.microsoft.com/office/drawing/2014/main" id="{33F145B7-2EF8-4BCB-8D57-5004EC4579D7}"/>
              </a:ext>
            </a:extLst>
          </p:cNvPr>
          <p:cNvSpPr/>
          <p:nvPr/>
        </p:nvSpPr>
        <p:spPr>
          <a:xfrm>
            <a:off x="8137654" y="3030955"/>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3" name="矩形 42">
            <a:extLst>
              <a:ext uri="{FF2B5EF4-FFF2-40B4-BE49-F238E27FC236}">
                <a16:creationId xmlns:a16="http://schemas.microsoft.com/office/drawing/2014/main" id="{549A16B1-5FC0-4622-9D06-AF21D4D1C814}"/>
              </a:ext>
            </a:extLst>
          </p:cNvPr>
          <p:cNvSpPr/>
          <p:nvPr/>
        </p:nvSpPr>
        <p:spPr>
          <a:xfrm>
            <a:off x="6048644" y="5097121"/>
            <a:ext cx="450765" cy="646331"/>
          </a:xfrm>
          <a:prstGeom prst="rect">
            <a:avLst/>
          </a:prstGeom>
          <a:noFill/>
        </p:spPr>
        <p:txBody>
          <a:bodyPr wrap="none" lIns="91440" tIns="45720" rIns="91440" bIns="45720">
            <a:spAutoFit/>
          </a:bodyPr>
          <a:lstStyle/>
          <a:p>
            <a:pPr algn="ctr"/>
            <a:r>
              <a:rPr lang="en-US" altLang="zh-CN" sz="3600" b="1" cap="none" spc="0" dirty="0">
                <a:ln w="0"/>
                <a:solidFill>
                  <a:srgbClr val="00B050"/>
                </a:solidFill>
                <a:effectLst>
                  <a:outerShdw blurRad="38100" dist="19050" dir="2700000" algn="tl" rotWithShape="0">
                    <a:schemeClr val="dk1">
                      <a:alpha val="40000"/>
                    </a:schemeClr>
                  </a:outerShdw>
                </a:effectLst>
              </a:rPr>
              <a:t>Y</a:t>
            </a:r>
            <a:endParaRPr lang="zh-CN" altLang="en-US" sz="3600" b="1" cap="none" spc="0" dirty="0">
              <a:ln w="0"/>
              <a:solidFill>
                <a:srgbClr val="00B050"/>
              </a:solidFill>
              <a:effectLst>
                <a:outerShdw blurRad="38100" dist="19050" dir="2700000" algn="tl" rotWithShape="0">
                  <a:schemeClr val="dk1">
                    <a:alpha val="40000"/>
                  </a:schemeClr>
                </a:outerShdw>
              </a:effectLst>
            </a:endParaRPr>
          </a:p>
        </p:txBody>
      </p:sp>
      <p:sp>
        <p:nvSpPr>
          <p:cNvPr id="44" name="矩形 43">
            <a:extLst>
              <a:ext uri="{FF2B5EF4-FFF2-40B4-BE49-F238E27FC236}">
                <a16:creationId xmlns:a16="http://schemas.microsoft.com/office/drawing/2014/main" id="{9A9B644D-4760-4358-AA95-DD4B543A9A0B}"/>
              </a:ext>
            </a:extLst>
          </p:cNvPr>
          <p:cNvSpPr/>
          <p:nvPr/>
        </p:nvSpPr>
        <p:spPr>
          <a:xfrm>
            <a:off x="8251392" y="5054167"/>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45" name="矩形 44">
            <a:extLst>
              <a:ext uri="{FF2B5EF4-FFF2-40B4-BE49-F238E27FC236}">
                <a16:creationId xmlns:a16="http://schemas.microsoft.com/office/drawing/2014/main" id="{5C6E6402-4B2B-4961-BFD1-65B38EED12E3}"/>
              </a:ext>
            </a:extLst>
          </p:cNvPr>
          <p:cNvSpPr/>
          <p:nvPr/>
        </p:nvSpPr>
        <p:spPr>
          <a:xfrm>
            <a:off x="9164134" y="1643283"/>
            <a:ext cx="538930" cy="646331"/>
          </a:xfrm>
          <a:prstGeom prst="rect">
            <a:avLst/>
          </a:prstGeom>
          <a:noFill/>
        </p:spPr>
        <p:txBody>
          <a:bodyPr wrap="none" lIns="91440" tIns="45720" rIns="91440" bIns="45720">
            <a:spAutoFit/>
          </a:bodyPr>
          <a:lstStyle/>
          <a:p>
            <a:pPr algn="ctr"/>
            <a:r>
              <a:rPr lang="en-US" altLang="zh-CN" sz="3600" b="1" cap="none" spc="0" dirty="0">
                <a:ln w="0"/>
                <a:solidFill>
                  <a:srgbClr val="FF0000"/>
                </a:solidFill>
                <a:effectLst>
                  <a:outerShdw blurRad="38100" dist="19050" dir="2700000" algn="tl" rotWithShape="0">
                    <a:schemeClr val="dk1">
                      <a:alpha val="40000"/>
                    </a:schemeClr>
                  </a:outerShdw>
                </a:effectLst>
              </a:rPr>
              <a:t>N</a:t>
            </a:r>
            <a:endParaRPr lang="zh-CN" altLang="en-US" sz="3600" b="1" cap="none" spc="0" dirty="0">
              <a:ln w="0"/>
              <a:solidFill>
                <a:srgbClr val="FF0000"/>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B9A8BD5E-0B46-4B92-8EE8-26441599DC82}"/>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48" name="矩形 47">
            <a:extLst>
              <a:ext uri="{FF2B5EF4-FFF2-40B4-BE49-F238E27FC236}">
                <a16:creationId xmlns:a16="http://schemas.microsoft.com/office/drawing/2014/main" id="{4A25CB7D-2A41-4953-B012-B94942EAAF43}"/>
              </a:ext>
            </a:extLst>
          </p:cNvPr>
          <p:cNvSpPr/>
          <p:nvPr/>
        </p:nvSpPr>
        <p:spPr>
          <a:xfrm>
            <a:off x="867834" y="2288620"/>
            <a:ext cx="3743333" cy="707886"/>
          </a:xfrm>
          <a:prstGeom prst="rect">
            <a:avLst/>
          </a:prstGeom>
          <a:noFill/>
        </p:spPr>
        <p:txBody>
          <a:bodyPr wrap="none" lIns="91440" tIns="45720" rIns="91440" bIns="45720">
            <a:spAutoFit/>
          </a:bodyPr>
          <a:lstStyle/>
          <a:p>
            <a:pPr algn="ctr"/>
            <a:r>
              <a:rPr lang="en-US" altLang="zh-CN" sz="2000" b="0" cap="none" spc="0" dirty="0">
                <a:ln w="0"/>
                <a:solidFill>
                  <a:srgbClr val="FFC000"/>
                </a:solidFill>
                <a:effectLst>
                  <a:outerShdw blurRad="38100" dist="19050" dir="2700000" algn="tl" rotWithShape="0">
                    <a:schemeClr val="dk1">
                      <a:alpha val="40000"/>
                    </a:schemeClr>
                  </a:outerShdw>
                </a:effectLst>
              </a:rPr>
              <a:t>Representative posts labeled by </a:t>
            </a:r>
          </a:p>
          <a:p>
            <a:pPr algn="ctr"/>
            <a:r>
              <a:rPr lang="en-US" altLang="zh-CN" sz="2000" b="0" cap="none" spc="0" dirty="0">
                <a:ln w="0"/>
                <a:solidFill>
                  <a:srgbClr val="FFC000"/>
                </a:solidFill>
                <a:effectLst>
                  <a:outerShdw blurRad="38100" dist="19050" dir="2700000" algn="tl" rotWithShape="0">
                    <a:schemeClr val="dk1">
                      <a:alpha val="40000"/>
                    </a:schemeClr>
                  </a:outerShdw>
                </a:effectLst>
              </a:rPr>
              <a:t>the automatic labelling system</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pic>
        <p:nvPicPr>
          <p:cNvPr id="3" name="音频 2">
            <a:hlinkClick r:id="" action="ppaction://media"/>
            <a:extLst>
              <a:ext uri="{FF2B5EF4-FFF2-40B4-BE49-F238E27FC236}">
                <a16:creationId xmlns:a16="http://schemas.microsoft.com/office/drawing/2014/main" id="{2BA0ACE9-9A85-47B2-8D96-90790F86FBF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22477668"/>
      </p:ext>
    </p:extLst>
  </p:cSld>
  <p:clrMapOvr>
    <a:masterClrMapping/>
  </p:clrMapOvr>
  <mc:AlternateContent xmlns:mc="http://schemas.openxmlformats.org/markup-compatibility/2006" xmlns:p14="http://schemas.microsoft.com/office/powerpoint/2010/main">
    <mc:Choice Requires="p14">
      <p:transition spd="slow" p14:dur="2000" advTm="36000"/>
    </mc:Choice>
    <mc:Fallback xmlns="">
      <p:transition spd="slow" advTm="3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a:extLst>
              <a:ext uri="{FF2B5EF4-FFF2-40B4-BE49-F238E27FC236}">
                <a16:creationId xmlns:a16="http://schemas.microsoft.com/office/drawing/2014/main" id="{03E85F49-811D-4108-90B0-D335C612299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8C49CAD-F208-4E73-B91A-067EC28CA5B7}"/>
              </a:ext>
            </a:extLst>
          </p:cNvPr>
          <p:cNvSpPr/>
          <p:nvPr/>
        </p:nvSpPr>
        <p:spPr>
          <a:xfrm>
            <a:off x="0" y="769457"/>
            <a:ext cx="2856872"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4.1.2 Data Cleaning</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8C4C9AF8-8B7E-4C5A-B5A4-13B6F268509E}"/>
              </a:ext>
            </a:extLst>
          </p:cNvPr>
          <p:cNvSpPr/>
          <p:nvPr/>
        </p:nvSpPr>
        <p:spPr>
          <a:xfrm>
            <a:off x="103394" y="3495643"/>
            <a:ext cx="2650084" cy="646331"/>
          </a:xfrm>
          <a:prstGeom prst="rect">
            <a:avLst/>
          </a:prstGeom>
          <a:noFill/>
        </p:spPr>
        <p:txBody>
          <a:bodyPr wrap="none" lIns="91440" tIns="45720" rIns="91440" bIns="45720">
            <a:spAutoFit/>
          </a:bodyPr>
          <a:lstStyle/>
          <a:p>
            <a:pPr algn="ctr"/>
            <a:r>
              <a:rPr lang="en-US" altLang="zh-CN" sz="3600" b="0" cap="none" spc="0" dirty="0">
                <a:ln w="0"/>
                <a:solidFill>
                  <a:schemeClr val="bg1"/>
                </a:solidFill>
                <a:effectLst>
                  <a:outerShdw blurRad="38100" dist="19050" dir="2700000" algn="tl" rotWithShape="0">
                    <a:schemeClr val="dk1">
                      <a:alpha val="40000"/>
                    </a:schemeClr>
                  </a:outerShdw>
                </a:effectLst>
              </a:rPr>
              <a:t>Post + Label</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6AF15335-E38C-4801-8A36-CC9AF21D72D4}"/>
              </a:ext>
            </a:extLst>
          </p:cNvPr>
          <p:cNvPicPr>
            <a:picLocks noChangeAspect="1"/>
          </p:cNvPicPr>
          <p:nvPr/>
        </p:nvPicPr>
        <p:blipFill rotWithShape="1">
          <a:blip r:embed="rId6"/>
          <a:srcRect l="11249" t="23111" r="80251" b="11586"/>
          <a:stretch/>
        </p:blipFill>
        <p:spPr>
          <a:xfrm>
            <a:off x="4232536" y="1678402"/>
            <a:ext cx="1036320" cy="4478557"/>
          </a:xfrm>
          <a:prstGeom prst="rect">
            <a:avLst/>
          </a:prstGeom>
        </p:spPr>
      </p:pic>
      <p:sp>
        <p:nvSpPr>
          <p:cNvPr id="7" name="矩形 6">
            <a:extLst>
              <a:ext uri="{FF2B5EF4-FFF2-40B4-BE49-F238E27FC236}">
                <a16:creationId xmlns:a16="http://schemas.microsoft.com/office/drawing/2014/main" id="{CD45879C-A340-44A8-AB02-C6A85121B43A}"/>
              </a:ext>
            </a:extLst>
          </p:cNvPr>
          <p:cNvSpPr/>
          <p:nvPr/>
        </p:nvSpPr>
        <p:spPr>
          <a:xfrm>
            <a:off x="7066073" y="3495643"/>
            <a:ext cx="4389343" cy="646331"/>
          </a:xfrm>
          <a:prstGeom prst="rect">
            <a:avLst/>
          </a:prstGeom>
          <a:noFill/>
        </p:spPr>
        <p:txBody>
          <a:bodyPr wrap="none" lIns="91440" tIns="45720" rIns="91440" bIns="45720">
            <a:spAutoFit/>
          </a:bodyPr>
          <a:lstStyle/>
          <a:p>
            <a:pPr algn="ctr"/>
            <a:r>
              <a:rPr lang="en-US" altLang="zh-CN" sz="3600" b="0" cap="none" spc="0" dirty="0">
                <a:ln w="0"/>
                <a:solidFill>
                  <a:schemeClr val="bg1"/>
                </a:solidFill>
                <a:effectLst>
                  <a:outerShdw blurRad="38100" dist="19050" dir="2700000" algn="tl" rotWithShape="0">
                    <a:schemeClr val="dk1">
                      <a:alpha val="40000"/>
                    </a:schemeClr>
                  </a:outerShdw>
                </a:effectLst>
              </a:rPr>
              <a:t>Cleaned Post + Label</a:t>
            </a:r>
            <a:endParaRPr lang="zh-CN" altLang="en-US" sz="3600" b="0" cap="none" spc="0" dirty="0">
              <a:ln w="0"/>
              <a:solidFill>
                <a:schemeClr val="bg1"/>
              </a:solidFill>
              <a:effectLst>
                <a:outerShdw blurRad="38100" dist="19050" dir="2700000" algn="tl" rotWithShape="0">
                  <a:schemeClr val="dk1">
                    <a:alpha val="40000"/>
                  </a:schemeClr>
                </a:outerShdw>
              </a:effectLst>
            </a:endParaRPr>
          </a:p>
        </p:txBody>
      </p:sp>
      <p:sp>
        <p:nvSpPr>
          <p:cNvPr id="8" name="箭头: 右 7">
            <a:extLst>
              <a:ext uri="{FF2B5EF4-FFF2-40B4-BE49-F238E27FC236}">
                <a16:creationId xmlns:a16="http://schemas.microsoft.com/office/drawing/2014/main" id="{F4083730-BF18-4B9B-A7FE-08FAE6D1835C}"/>
              </a:ext>
            </a:extLst>
          </p:cNvPr>
          <p:cNvSpPr/>
          <p:nvPr/>
        </p:nvSpPr>
        <p:spPr>
          <a:xfrm>
            <a:off x="2931255" y="3658189"/>
            <a:ext cx="1046652"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BCDD5924-983B-4786-AF2F-43EDED8BE6D4}"/>
              </a:ext>
            </a:extLst>
          </p:cNvPr>
          <p:cNvSpPr/>
          <p:nvPr/>
        </p:nvSpPr>
        <p:spPr>
          <a:xfrm>
            <a:off x="5892077" y="3658189"/>
            <a:ext cx="1046652"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75B9ABC-72C1-4103-87D0-6D11B391A5FD}"/>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393275450"/>
      </p:ext>
    </p:extLst>
  </p:cSld>
  <p:clrMapOvr>
    <a:masterClrMapping/>
  </p:clrMapOvr>
  <mc:AlternateContent xmlns:mc="http://schemas.openxmlformats.org/markup-compatibility/2006" xmlns:p14="http://schemas.microsoft.com/office/powerpoint/2010/main">
    <mc:Choice Requires="p14">
      <p:transition spd="slow" p14:dur="2000" advTm="5698"/>
    </mc:Choice>
    <mc:Fallback xmlns="">
      <p:transition spd="slow" advTm="5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2"/>
                </p:tgtEl>
              </p:cMediaNode>
            </p:audio>
          </p:childTnLst>
        </p:cTn>
      </p:par>
    </p:tnLst>
    <p:bldLst>
      <p:bldP spid="7" grpId="0"/>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音频 2">
            <a:hlinkClick r:id="" action="ppaction://media"/>
            <a:extLst>
              <a:ext uri="{FF2B5EF4-FFF2-40B4-BE49-F238E27FC236}">
                <a16:creationId xmlns:a16="http://schemas.microsoft.com/office/drawing/2014/main" id="{7F1DD7F9-CE8C-4E81-9708-CA108B727E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DD9F01D-B441-4C11-AC4A-DFA9825A44A4}"/>
              </a:ext>
            </a:extLst>
          </p:cNvPr>
          <p:cNvSpPr txBox="1"/>
          <p:nvPr/>
        </p:nvSpPr>
        <p:spPr>
          <a:xfrm>
            <a:off x="4543064" y="3441469"/>
            <a:ext cx="3105868" cy="477054"/>
          </a:xfrm>
          <a:prstGeom prst="rect">
            <a:avLst/>
          </a:prstGeom>
          <a:noFill/>
        </p:spPr>
        <p:txBody>
          <a:bodyPr wrap="square" rtlCol="0">
            <a:spAutoFit/>
          </a:bodyPr>
          <a:lstStyle/>
          <a:p>
            <a:pPr algn="ctr"/>
            <a:r>
              <a:rPr lang="en-US" altLang="zh-CN" sz="2500" dirty="0">
                <a:solidFill>
                  <a:schemeClr val="bg1">
                    <a:lumMod val="95000"/>
                  </a:schemeClr>
                </a:solidFill>
              </a:rPr>
              <a:t>Presenter: Bowen Gu</a:t>
            </a:r>
            <a:endParaRPr lang="zh-CN" altLang="en-US" sz="2500" dirty="0">
              <a:solidFill>
                <a:schemeClr val="bg1">
                  <a:lumMod val="95000"/>
                </a:schemeClr>
              </a:solidFill>
            </a:endParaRPr>
          </a:p>
        </p:txBody>
      </p:sp>
      <p:sp>
        <p:nvSpPr>
          <p:cNvPr id="7" name="文本框 6">
            <a:extLst>
              <a:ext uri="{FF2B5EF4-FFF2-40B4-BE49-F238E27FC236}">
                <a16:creationId xmlns:a16="http://schemas.microsoft.com/office/drawing/2014/main" id="{E9240FD0-A797-4F47-9828-F8E4F472491B}"/>
              </a:ext>
            </a:extLst>
          </p:cNvPr>
          <p:cNvSpPr txBox="1"/>
          <p:nvPr/>
        </p:nvSpPr>
        <p:spPr>
          <a:xfrm>
            <a:off x="0" y="1698297"/>
            <a:ext cx="12191999" cy="877163"/>
          </a:xfrm>
          <a:prstGeom prst="rect">
            <a:avLst/>
          </a:prstGeom>
          <a:noFill/>
        </p:spPr>
        <p:txBody>
          <a:bodyPr wrap="square" rtlCol="0">
            <a:spAutoFit/>
          </a:bodyPr>
          <a:lstStyle/>
          <a:p>
            <a:pPr algn="ctr"/>
            <a:r>
              <a:rPr lang="en-US" altLang="zh-CN" sz="2700" dirty="0">
                <a:solidFill>
                  <a:schemeClr val="bg1">
                    <a:lumMod val="95000"/>
                  </a:schemeClr>
                </a:solidFill>
                <a:latin typeface="Times New Roman" panose="02020603050405020304" pitchFamily="18" charset="0"/>
                <a:cs typeface="Times New Roman" panose="02020603050405020304" pitchFamily="18" charset="0"/>
              </a:rPr>
              <a:t>Honor Thesis Defense:</a:t>
            </a:r>
          </a:p>
          <a:p>
            <a:pPr algn="ctr"/>
            <a:r>
              <a:rPr lang="en-US" altLang="zh-CN" sz="2400" dirty="0">
                <a:solidFill>
                  <a:schemeClr val="bg1"/>
                </a:solidFill>
                <a:latin typeface="Times New Roman" panose="02020603050405020304" pitchFamily="18" charset="0"/>
                <a:cs typeface="Times New Roman" panose="02020603050405020304" pitchFamily="18" charset="0"/>
              </a:rPr>
              <a:t>Towards a Comprehensive AI Teaching Assistant Based on Course Forums</a:t>
            </a:r>
            <a:endParaRPr lang="zh-CN" altLang="en-US" sz="2400" b="0" cap="none" spc="0" dirty="0">
              <a:ln w="0"/>
              <a:solidFill>
                <a:schemeClr val="bg1"/>
              </a:solidFill>
              <a:effectLst>
                <a:outerShdw blurRad="38100" dist="19050" dir="2700000" algn="tl" rotWithShape="0">
                  <a:schemeClr val="dk1">
                    <a:alpha val="40000"/>
                  </a:schemeClr>
                </a:outerShdw>
              </a:effectLst>
            </a:endParaRPr>
          </a:p>
        </p:txBody>
      </p:sp>
      <p:sp>
        <p:nvSpPr>
          <p:cNvPr id="6" name="文本框 5">
            <a:extLst>
              <a:ext uri="{FF2B5EF4-FFF2-40B4-BE49-F238E27FC236}">
                <a16:creationId xmlns:a16="http://schemas.microsoft.com/office/drawing/2014/main" id="{C83E3572-358A-4786-AF67-EB580435F49E}"/>
              </a:ext>
            </a:extLst>
          </p:cNvPr>
          <p:cNvSpPr txBox="1"/>
          <p:nvPr/>
        </p:nvSpPr>
        <p:spPr>
          <a:xfrm>
            <a:off x="3789319" y="3918523"/>
            <a:ext cx="4613359" cy="477054"/>
          </a:xfrm>
          <a:prstGeom prst="rect">
            <a:avLst/>
          </a:prstGeom>
          <a:noFill/>
        </p:spPr>
        <p:txBody>
          <a:bodyPr wrap="square" rtlCol="0">
            <a:spAutoFit/>
          </a:bodyPr>
          <a:lstStyle/>
          <a:p>
            <a:pPr algn="ctr"/>
            <a:r>
              <a:rPr lang="en-US" altLang="zh-CN" sz="2500" dirty="0">
                <a:solidFill>
                  <a:schemeClr val="bg1">
                    <a:lumMod val="95000"/>
                  </a:schemeClr>
                </a:solidFill>
              </a:rPr>
              <a:t>Advisor: Prof. </a:t>
            </a:r>
            <a:r>
              <a:rPr lang="en-US" altLang="zh-CN" sz="2500" dirty="0" err="1">
                <a:solidFill>
                  <a:schemeClr val="bg1">
                    <a:lumMod val="95000"/>
                  </a:schemeClr>
                </a:solidFill>
              </a:rPr>
              <a:t>Prasun</a:t>
            </a:r>
            <a:r>
              <a:rPr lang="en-US" altLang="zh-CN" sz="2500" dirty="0">
                <a:solidFill>
                  <a:schemeClr val="bg1">
                    <a:lumMod val="95000"/>
                  </a:schemeClr>
                </a:solidFill>
              </a:rPr>
              <a:t> Dewan </a:t>
            </a:r>
            <a:endParaRPr lang="zh-CN" altLang="en-US" sz="2500" dirty="0">
              <a:solidFill>
                <a:schemeClr val="bg1">
                  <a:lumMod val="95000"/>
                </a:schemeClr>
              </a:solidFill>
            </a:endParaRPr>
          </a:p>
        </p:txBody>
      </p:sp>
    </p:spTree>
    <p:extLst>
      <p:ext uri="{BB962C8B-B14F-4D97-AF65-F5344CB8AC3E}">
        <p14:creationId xmlns:p14="http://schemas.microsoft.com/office/powerpoint/2010/main" val="3851415819"/>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2681"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5" name="矩形 4">
            <a:extLst>
              <a:ext uri="{FF2B5EF4-FFF2-40B4-BE49-F238E27FC236}">
                <a16:creationId xmlns:a16="http://schemas.microsoft.com/office/drawing/2014/main" id="{A2D52714-C1C3-48A8-A743-DE75146FAB45}"/>
              </a:ext>
            </a:extLst>
          </p:cNvPr>
          <p:cNvSpPr/>
          <p:nvPr/>
        </p:nvSpPr>
        <p:spPr>
          <a:xfrm>
            <a:off x="7479" y="779617"/>
            <a:ext cx="2856872"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4.1.2 Data Cleaning</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13" name="图片 12">
            <a:extLst>
              <a:ext uri="{FF2B5EF4-FFF2-40B4-BE49-F238E27FC236}">
                <a16:creationId xmlns:a16="http://schemas.microsoft.com/office/drawing/2014/main" id="{8E7C2F79-C1A5-47F5-9E9C-C5AB03798E21}"/>
              </a:ext>
            </a:extLst>
          </p:cNvPr>
          <p:cNvPicPr>
            <a:picLocks noChangeAspect="1"/>
          </p:cNvPicPr>
          <p:nvPr/>
        </p:nvPicPr>
        <p:blipFill rotWithShape="1">
          <a:blip r:embed="rId5"/>
          <a:srcRect l="11249" t="29767" r="80251" b="61708"/>
          <a:stretch/>
        </p:blipFill>
        <p:spPr>
          <a:xfrm>
            <a:off x="1532653" y="2683409"/>
            <a:ext cx="1036320" cy="584756"/>
          </a:xfrm>
          <a:prstGeom prst="rect">
            <a:avLst/>
          </a:prstGeom>
        </p:spPr>
      </p:pic>
      <p:pic>
        <p:nvPicPr>
          <p:cNvPr id="14" name="图片 13">
            <a:extLst>
              <a:ext uri="{FF2B5EF4-FFF2-40B4-BE49-F238E27FC236}">
                <a16:creationId xmlns:a16="http://schemas.microsoft.com/office/drawing/2014/main" id="{F7574A02-1E63-41F4-8AEB-23917E5268D3}"/>
              </a:ext>
            </a:extLst>
          </p:cNvPr>
          <p:cNvPicPr>
            <a:picLocks noChangeAspect="1"/>
          </p:cNvPicPr>
          <p:nvPr/>
        </p:nvPicPr>
        <p:blipFill rotWithShape="1">
          <a:blip r:embed="rId5"/>
          <a:srcRect l="11249" t="38440" r="80251" b="55782"/>
          <a:stretch/>
        </p:blipFill>
        <p:spPr>
          <a:xfrm>
            <a:off x="1532653" y="3278325"/>
            <a:ext cx="1036320" cy="396241"/>
          </a:xfrm>
          <a:prstGeom prst="rect">
            <a:avLst/>
          </a:prstGeom>
        </p:spPr>
      </p:pic>
      <p:pic>
        <p:nvPicPr>
          <p:cNvPr id="15" name="图片 14">
            <a:extLst>
              <a:ext uri="{FF2B5EF4-FFF2-40B4-BE49-F238E27FC236}">
                <a16:creationId xmlns:a16="http://schemas.microsoft.com/office/drawing/2014/main" id="{F22223ED-0076-477C-916D-0CDBB54A70D1}"/>
              </a:ext>
            </a:extLst>
          </p:cNvPr>
          <p:cNvPicPr>
            <a:picLocks noChangeAspect="1"/>
          </p:cNvPicPr>
          <p:nvPr/>
        </p:nvPicPr>
        <p:blipFill rotWithShape="1">
          <a:blip r:embed="rId5"/>
          <a:srcRect l="11249" t="44176" r="80251" b="50046"/>
          <a:stretch/>
        </p:blipFill>
        <p:spPr>
          <a:xfrm>
            <a:off x="1532653" y="3664406"/>
            <a:ext cx="1036320" cy="396241"/>
          </a:xfrm>
          <a:prstGeom prst="rect">
            <a:avLst/>
          </a:prstGeom>
        </p:spPr>
      </p:pic>
      <p:pic>
        <p:nvPicPr>
          <p:cNvPr id="16" name="图片 15">
            <a:extLst>
              <a:ext uri="{FF2B5EF4-FFF2-40B4-BE49-F238E27FC236}">
                <a16:creationId xmlns:a16="http://schemas.microsoft.com/office/drawing/2014/main" id="{B568ED83-8788-4A06-937D-68FCD9051878}"/>
              </a:ext>
            </a:extLst>
          </p:cNvPr>
          <p:cNvPicPr>
            <a:picLocks noChangeAspect="1"/>
          </p:cNvPicPr>
          <p:nvPr/>
        </p:nvPicPr>
        <p:blipFill rotWithShape="1">
          <a:blip r:embed="rId5"/>
          <a:srcRect l="11249" t="50202" r="80251" b="41576"/>
          <a:stretch/>
        </p:blipFill>
        <p:spPr>
          <a:xfrm>
            <a:off x="1532653" y="4070807"/>
            <a:ext cx="1036320" cy="563885"/>
          </a:xfrm>
          <a:prstGeom prst="rect">
            <a:avLst/>
          </a:prstGeom>
        </p:spPr>
      </p:pic>
      <p:pic>
        <p:nvPicPr>
          <p:cNvPr id="17" name="图片 16">
            <a:extLst>
              <a:ext uri="{FF2B5EF4-FFF2-40B4-BE49-F238E27FC236}">
                <a16:creationId xmlns:a16="http://schemas.microsoft.com/office/drawing/2014/main" id="{C63258BD-1167-4C76-8F0A-2259480E1CC1}"/>
              </a:ext>
            </a:extLst>
          </p:cNvPr>
          <p:cNvPicPr>
            <a:picLocks noChangeAspect="1"/>
          </p:cNvPicPr>
          <p:nvPr/>
        </p:nvPicPr>
        <p:blipFill rotWithShape="1">
          <a:blip r:embed="rId5"/>
          <a:srcRect l="11249" t="58440" r="80251" b="20523"/>
          <a:stretch/>
        </p:blipFill>
        <p:spPr>
          <a:xfrm>
            <a:off x="1532653" y="4629608"/>
            <a:ext cx="1036320" cy="1442720"/>
          </a:xfrm>
          <a:prstGeom prst="rect">
            <a:avLst/>
          </a:prstGeom>
        </p:spPr>
      </p:pic>
      <p:pic>
        <p:nvPicPr>
          <p:cNvPr id="19" name="图片 18">
            <a:extLst>
              <a:ext uri="{FF2B5EF4-FFF2-40B4-BE49-F238E27FC236}">
                <a16:creationId xmlns:a16="http://schemas.microsoft.com/office/drawing/2014/main" id="{757D2F7C-F490-4367-B78A-366480BD18B4}"/>
              </a:ext>
            </a:extLst>
          </p:cNvPr>
          <p:cNvPicPr>
            <a:picLocks noChangeAspect="1"/>
          </p:cNvPicPr>
          <p:nvPr/>
        </p:nvPicPr>
        <p:blipFill rotWithShape="1">
          <a:blip r:embed="rId5"/>
          <a:srcRect l="11249" t="79477" r="80251" b="11150"/>
          <a:stretch/>
        </p:blipFill>
        <p:spPr>
          <a:xfrm>
            <a:off x="1532653" y="6064427"/>
            <a:ext cx="1036320" cy="642783"/>
          </a:xfrm>
          <a:prstGeom prst="rect">
            <a:avLst/>
          </a:prstGeom>
        </p:spPr>
      </p:pic>
      <p:pic>
        <p:nvPicPr>
          <p:cNvPr id="20" name="图片 19">
            <a:extLst>
              <a:ext uri="{FF2B5EF4-FFF2-40B4-BE49-F238E27FC236}">
                <a16:creationId xmlns:a16="http://schemas.microsoft.com/office/drawing/2014/main" id="{85D173E9-9E60-475F-884D-CC56B252DC6C}"/>
              </a:ext>
            </a:extLst>
          </p:cNvPr>
          <p:cNvPicPr>
            <a:picLocks noChangeAspect="1"/>
          </p:cNvPicPr>
          <p:nvPr/>
        </p:nvPicPr>
        <p:blipFill rotWithShape="1">
          <a:blip r:embed="rId5"/>
          <a:srcRect l="53373" t="30214" r="11584" b="61708"/>
          <a:stretch/>
        </p:blipFill>
        <p:spPr>
          <a:xfrm>
            <a:off x="2568977" y="2714167"/>
            <a:ext cx="4272407" cy="553998"/>
          </a:xfrm>
          <a:prstGeom prst="rect">
            <a:avLst/>
          </a:prstGeom>
        </p:spPr>
      </p:pic>
      <p:pic>
        <p:nvPicPr>
          <p:cNvPr id="21" name="图片 20">
            <a:extLst>
              <a:ext uri="{FF2B5EF4-FFF2-40B4-BE49-F238E27FC236}">
                <a16:creationId xmlns:a16="http://schemas.microsoft.com/office/drawing/2014/main" id="{5ADD8CD7-7503-4E54-9409-07A4F05EBC05}"/>
              </a:ext>
            </a:extLst>
          </p:cNvPr>
          <p:cNvPicPr>
            <a:picLocks noChangeAspect="1"/>
          </p:cNvPicPr>
          <p:nvPr/>
        </p:nvPicPr>
        <p:blipFill rotWithShape="1">
          <a:blip r:embed="rId5"/>
          <a:srcRect l="53373" t="38440" r="11584" b="55782"/>
          <a:stretch/>
        </p:blipFill>
        <p:spPr>
          <a:xfrm>
            <a:off x="2568976" y="3278325"/>
            <a:ext cx="4272407" cy="396240"/>
          </a:xfrm>
          <a:prstGeom prst="rect">
            <a:avLst/>
          </a:prstGeom>
        </p:spPr>
      </p:pic>
      <p:pic>
        <p:nvPicPr>
          <p:cNvPr id="22" name="图片 21">
            <a:extLst>
              <a:ext uri="{FF2B5EF4-FFF2-40B4-BE49-F238E27FC236}">
                <a16:creationId xmlns:a16="http://schemas.microsoft.com/office/drawing/2014/main" id="{7241559D-E521-4B93-81CC-027110689D20}"/>
              </a:ext>
            </a:extLst>
          </p:cNvPr>
          <p:cNvPicPr>
            <a:picLocks noChangeAspect="1"/>
          </p:cNvPicPr>
          <p:nvPr/>
        </p:nvPicPr>
        <p:blipFill rotWithShape="1">
          <a:blip r:embed="rId5"/>
          <a:srcRect l="53373" t="44331" r="11584" b="50039"/>
          <a:stretch/>
        </p:blipFill>
        <p:spPr>
          <a:xfrm>
            <a:off x="2568975" y="3674565"/>
            <a:ext cx="4272407" cy="386081"/>
          </a:xfrm>
          <a:prstGeom prst="rect">
            <a:avLst/>
          </a:prstGeom>
        </p:spPr>
      </p:pic>
      <p:pic>
        <p:nvPicPr>
          <p:cNvPr id="23" name="图片 22">
            <a:extLst>
              <a:ext uri="{FF2B5EF4-FFF2-40B4-BE49-F238E27FC236}">
                <a16:creationId xmlns:a16="http://schemas.microsoft.com/office/drawing/2014/main" id="{BE5F2C8E-A5CF-4489-9B9C-943CE0324DF9}"/>
              </a:ext>
            </a:extLst>
          </p:cNvPr>
          <p:cNvPicPr>
            <a:picLocks noChangeAspect="1"/>
          </p:cNvPicPr>
          <p:nvPr/>
        </p:nvPicPr>
        <p:blipFill rotWithShape="1">
          <a:blip r:embed="rId5"/>
          <a:srcRect l="53373" t="50144" r="11584" b="41782"/>
          <a:stretch/>
        </p:blipFill>
        <p:spPr>
          <a:xfrm>
            <a:off x="2568975" y="4071363"/>
            <a:ext cx="4272407" cy="553720"/>
          </a:xfrm>
          <a:prstGeom prst="rect">
            <a:avLst/>
          </a:prstGeom>
        </p:spPr>
      </p:pic>
      <p:pic>
        <p:nvPicPr>
          <p:cNvPr id="24" name="图片 23">
            <a:extLst>
              <a:ext uri="{FF2B5EF4-FFF2-40B4-BE49-F238E27FC236}">
                <a16:creationId xmlns:a16="http://schemas.microsoft.com/office/drawing/2014/main" id="{698CF67F-DF2A-463F-934D-9D54149995F8}"/>
              </a:ext>
            </a:extLst>
          </p:cNvPr>
          <p:cNvPicPr>
            <a:picLocks noChangeAspect="1"/>
          </p:cNvPicPr>
          <p:nvPr/>
        </p:nvPicPr>
        <p:blipFill rotWithShape="1">
          <a:blip r:embed="rId5"/>
          <a:srcRect l="53373" t="58869" r="11584" b="20686"/>
          <a:stretch/>
        </p:blipFill>
        <p:spPr>
          <a:xfrm>
            <a:off x="2568974" y="4645403"/>
            <a:ext cx="4272407" cy="1402080"/>
          </a:xfrm>
          <a:prstGeom prst="rect">
            <a:avLst/>
          </a:prstGeom>
        </p:spPr>
      </p:pic>
      <p:pic>
        <p:nvPicPr>
          <p:cNvPr id="25" name="图片 24">
            <a:extLst>
              <a:ext uri="{FF2B5EF4-FFF2-40B4-BE49-F238E27FC236}">
                <a16:creationId xmlns:a16="http://schemas.microsoft.com/office/drawing/2014/main" id="{64C43B59-73CE-4697-987A-E0B29211FCD6}"/>
              </a:ext>
            </a:extLst>
          </p:cNvPr>
          <p:cNvPicPr>
            <a:picLocks noChangeAspect="1"/>
          </p:cNvPicPr>
          <p:nvPr/>
        </p:nvPicPr>
        <p:blipFill rotWithShape="1">
          <a:blip r:embed="rId5"/>
          <a:srcRect l="53373" t="79477" r="11584" b="11150"/>
          <a:stretch/>
        </p:blipFill>
        <p:spPr>
          <a:xfrm>
            <a:off x="2568973" y="6063280"/>
            <a:ext cx="4272407" cy="642783"/>
          </a:xfrm>
          <a:prstGeom prst="rect">
            <a:avLst/>
          </a:prstGeom>
        </p:spPr>
      </p:pic>
      <p:sp>
        <p:nvSpPr>
          <p:cNvPr id="26" name="矩形 25">
            <a:extLst>
              <a:ext uri="{FF2B5EF4-FFF2-40B4-BE49-F238E27FC236}">
                <a16:creationId xmlns:a16="http://schemas.microsoft.com/office/drawing/2014/main" id="{A29EC48B-3644-4F11-8FC1-10840CAFB92A}"/>
              </a:ext>
            </a:extLst>
          </p:cNvPr>
          <p:cNvSpPr/>
          <p:nvPr/>
        </p:nvSpPr>
        <p:spPr>
          <a:xfrm>
            <a:off x="6870363" y="2769928"/>
            <a:ext cx="3081292"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Remove special characters</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079C01BD-8106-4B10-8DAC-3CD806CC3046}"/>
              </a:ext>
            </a:extLst>
          </p:cNvPr>
          <p:cNvSpPr/>
          <p:nvPr/>
        </p:nvSpPr>
        <p:spPr>
          <a:xfrm>
            <a:off x="6870363" y="3135360"/>
            <a:ext cx="3421128" cy="553998"/>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Correct spelling + unify abbr</a:t>
            </a:r>
            <a:r>
              <a:rPr lang="en-US" altLang="zh-CN" sz="3000" b="0" cap="none" spc="0" dirty="0">
                <a:ln w="0"/>
                <a:solidFill>
                  <a:schemeClr val="bg1"/>
                </a:solidFill>
                <a:effectLst>
                  <a:outerShdw blurRad="38100" dist="19050" dir="2700000" algn="tl" rotWithShape="0">
                    <a:schemeClr val="dk1">
                      <a:alpha val="40000"/>
                    </a:schemeClr>
                  </a:outerShdw>
                </a:effectLst>
              </a:rPr>
              <a: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8" name="矩形 27">
            <a:extLst>
              <a:ext uri="{FF2B5EF4-FFF2-40B4-BE49-F238E27FC236}">
                <a16:creationId xmlns:a16="http://schemas.microsoft.com/office/drawing/2014/main" id="{166DE2F6-5609-4613-BF68-DA457B3C3963}"/>
              </a:ext>
            </a:extLst>
          </p:cNvPr>
          <p:cNvSpPr/>
          <p:nvPr/>
        </p:nvSpPr>
        <p:spPr>
          <a:xfrm>
            <a:off x="6870361" y="3678069"/>
            <a:ext cx="2892138"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Remove all punctuations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9" name="矩形 28">
            <a:extLst>
              <a:ext uri="{FF2B5EF4-FFF2-40B4-BE49-F238E27FC236}">
                <a16:creationId xmlns:a16="http://schemas.microsoft.com/office/drawing/2014/main" id="{EFF5E32E-3D98-4D34-A1A5-8283CDFCC213}"/>
              </a:ext>
            </a:extLst>
          </p:cNvPr>
          <p:cNvSpPr/>
          <p:nvPr/>
        </p:nvSpPr>
        <p:spPr>
          <a:xfrm>
            <a:off x="75077" y="2778241"/>
            <a:ext cx="1428597"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Default ON</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0" name="矩形 29">
            <a:extLst>
              <a:ext uri="{FF2B5EF4-FFF2-40B4-BE49-F238E27FC236}">
                <a16:creationId xmlns:a16="http://schemas.microsoft.com/office/drawing/2014/main" id="{F98C977A-0903-40B1-9C83-B69E4A65231C}"/>
              </a:ext>
            </a:extLst>
          </p:cNvPr>
          <p:cNvSpPr/>
          <p:nvPr/>
        </p:nvSpPr>
        <p:spPr>
          <a:xfrm>
            <a:off x="431234" y="3272690"/>
            <a:ext cx="10999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r>
              <a:rPr lang="en-US" altLang="zh-CN" sz="2000" b="0" cap="none" spc="0" dirty="0">
                <a:ln w="0"/>
                <a:solidFill>
                  <a:schemeClr val="bg1"/>
                </a:solidFill>
                <a:effectLst>
                  <a:outerShdw blurRad="38100" dist="19050" dir="2700000" algn="tl" rotWithShape="0">
                    <a:schemeClr val="dk1">
                      <a:alpha val="40000"/>
                    </a:schemeClr>
                  </a:outerShdw>
                </a:effectLst>
              </a:rPr>
              <a:t>/</a:t>
            </a: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1" name="矩形 30">
            <a:extLst>
              <a:ext uri="{FF2B5EF4-FFF2-40B4-BE49-F238E27FC236}">
                <a16:creationId xmlns:a16="http://schemas.microsoft.com/office/drawing/2014/main" id="{FF8C6C86-F5DF-49DC-BC70-4DB48E2E8680}"/>
              </a:ext>
            </a:extLst>
          </p:cNvPr>
          <p:cNvSpPr/>
          <p:nvPr/>
        </p:nvSpPr>
        <p:spPr>
          <a:xfrm>
            <a:off x="431233" y="3689358"/>
            <a:ext cx="10999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r>
              <a:rPr lang="en-US" altLang="zh-CN" sz="2000" b="0" cap="none" spc="0" dirty="0">
                <a:ln w="0"/>
                <a:solidFill>
                  <a:schemeClr val="bg1"/>
                </a:solidFill>
                <a:effectLst>
                  <a:outerShdw blurRad="38100" dist="19050" dir="2700000" algn="tl" rotWithShape="0">
                    <a:schemeClr val="dk1">
                      <a:alpha val="40000"/>
                    </a:schemeClr>
                  </a:outerShdw>
                </a:effectLst>
              </a:rPr>
              <a:t>/</a:t>
            </a: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2" name="矩形 31">
            <a:extLst>
              <a:ext uri="{FF2B5EF4-FFF2-40B4-BE49-F238E27FC236}">
                <a16:creationId xmlns:a16="http://schemas.microsoft.com/office/drawing/2014/main" id="{0DA9340B-6D25-494F-8EE4-230BF86B0E9B}"/>
              </a:ext>
            </a:extLst>
          </p:cNvPr>
          <p:cNvSpPr/>
          <p:nvPr/>
        </p:nvSpPr>
        <p:spPr>
          <a:xfrm>
            <a:off x="431232" y="4130978"/>
            <a:ext cx="10999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r>
              <a:rPr lang="en-US" altLang="zh-CN" sz="2000" b="0" cap="none" spc="0" dirty="0">
                <a:ln w="0"/>
                <a:solidFill>
                  <a:schemeClr val="bg1"/>
                </a:solidFill>
                <a:effectLst>
                  <a:outerShdw blurRad="38100" dist="19050" dir="2700000" algn="tl" rotWithShape="0">
                    <a:schemeClr val="dk1">
                      <a:alpha val="40000"/>
                    </a:schemeClr>
                  </a:outerShdw>
                </a:effectLst>
              </a:rPr>
              <a:t>/</a:t>
            </a: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E4697086-C325-4C1E-98E7-7D3B7E9C6DF6}"/>
              </a:ext>
            </a:extLst>
          </p:cNvPr>
          <p:cNvSpPr/>
          <p:nvPr/>
        </p:nvSpPr>
        <p:spPr>
          <a:xfrm>
            <a:off x="431231" y="5213313"/>
            <a:ext cx="10999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r>
              <a:rPr lang="en-US" altLang="zh-CN" sz="2000" b="0" cap="none" spc="0" dirty="0">
                <a:ln w="0"/>
                <a:solidFill>
                  <a:schemeClr val="bg1"/>
                </a:solidFill>
                <a:effectLst>
                  <a:outerShdw blurRad="38100" dist="19050" dir="2700000" algn="tl" rotWithShape="0">
                    <a:schemeClr val="dk1">
                      <a:alpha val="40000"/>
                    </a:schemeClr>
                  </a:outerShdw>
                </a:effectLst>
              </a:rPr>
              <a:t>/</a:t>
            </a: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4" name="矩形 33">
            <a:extLst>
              <a:ext uri="{FF2B5EF4-FFF2-40B4-BE49-F238E27FC236}">
                <a16:creationId xmlns:a16="http://schemas.microsoft.com/office/drawing/2014/main" id="{354545DD-C199-4093-BFF5-9D3C4D5DDE64}"/>
              </a:ext>
            </a:extLst>
          </p:cNvPr>
          <p:cNvSpPr/>
          <p:nvPr/>
        </p:nvSpPr>
        <p:spPr>
          <a:xfrm>
            <a:off x="442831" y="6169366"/>
            <a:ext cx="10999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r>
              <a:rPr lang="en-US" altLang="zh-CN" sz="2000" b="0" cap="none" spc="0" dirty="0">
                <a:ln w="0"/>
                <a:solidFill>
                  <a:schemeClr val="bg1"/>
                </a:solidFill>
                <a:effectLst>
                  <a:outerShdw blurRad="38100" dist="19050" dir="2700000" algn="tl" rotWithShape="0">
                    <a:schemeClr val="dk1">
                      <a:alpha val="40000"/>
                    </a:schemeClr>
                  </a:outerShdw>
                </a:effectLst>
              </a:rPr>
              <a:t>/</a:t>
            </a: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36" name="矩形 35">
            <a:extLst>
              <a:ext uri="{FF2B5EF4-FFF2-40B4-BE49-F238E27FC236}">
                <a16:creationId xmlns:a16="http://schemas.microsoft.com/office/drawing/2014/main" id="{9394939F-FF07-4F82-9CE4-280B0389F517}"/>
              </a:ext>
            </a:extLst>
          </p:cNvPr>
          <p:cNvSpPr/>
          <p:nvPr/>
        </p:nvSpPr>
        <p:spPr>
          <a:xfrm>
            <a:off x="6870361" y="4130978"/>
            <a:ext cx="5036955"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Remove </a:t>
            </a:r>
            <a:r>
              <a:rPr lang="en-US" altLang="zh-CN" sz="2000" b="0" cap="none" spc="0" dirty="0" err="1">
                <a:ln w="0"/>
                <a:solidFill>
                  <a:schemeClr val="bg1"/>
                </a:solidFill>
                <a:effectLst>
                  <a:outerShdw blurRad="38100" dist="19050" dir="2700000" algn="tl" rotWithShape="0">
                    <a:schemeClr val="dk1">
                      <a:alpha val="40000"/>
                    </a:schemeClr>
                  </a:outerShdw>
                </a:effectLst>
              </a:rPr>
              <a:t>stopwords</a:t>
            </a:r>
            <a:r>
              <a:rPr lang="en-US" altLang="zh-CN" sz="2000" b="0" cap="none" spc="0" dirty="0">
                <a:ln w="0"/>
                <a:solidFill>
                  <a:schemeClr val="bg1"/>
                </a:solidFill>
                <a:effectLst>
                  <a:outerShdw blurRad="38100" dist="19050" dir="2700000" algn="tl" rotWithShape="0">
                    <a:schemeClr val="dk1">
                      <a:alpha val="40000"/>
                    </a:schemeClr>
                  </a:outerShdw>
                </a:effectLst>
              </a:rPr>
              <a:t> in </a:t>
            </a:r>
            <a:r>
              <a:rPr lang="en-US" altLang="zh-CN" sz="2000" b="0" i="1" dirty="0" err="1">
                <a:solidFill>
                  <a:schemeClr val="bg1"/>
                </a:solidFill>
                <a:effectLst/>
              </a:rPr>
              <a:t>nltk.corpus.stopwords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7" name="矩形 36">
            <a:extLst>
              <a:ext uri="{FF2B5EF4-FFF2-40B4-BE49-F238E27FC236}">
                <a16:creationId xmlns:a16="http://schemas.microsoft.com/office/drawing/2014/main" id="{8A1070DC-6FC9-463E-9A1B-2F5D9069D6CA}"/>
              </a:ext>
            </a:extLst>
          </p:cNvPr>
          <p:cNvSpPr/>
          <p:nvPr/>
        </p:nvSpPr>
        <p:spPr>
          <a:xfrm>
            <a:off x="6903190" y="5079443"/>
            <a:ext cx="3756157"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Manually reduced </a:t>
            </a:r>
            <a:r>
              <a:rPr lang="en-US" altLang="zh-CN" sz="2000" b="0" cap="none" spc="0" dirty="0" err="1">
                <a:ln w="0"/>
                <a:solidFill>
                  <a:schemeClr val="bg1"/>
                </a:solidFill>
                <a:effectLst>
                  <a:outerShdw blurRad="38100" dist="19050" dir="2700000" algn="tl" rotWithShape="0">
                    <a:schemeClr val="dk1">
                      <a:alpha val="40000"/>
                    </a:schemeClr>
                  </a:outerShdw>
                </a:effectLst>
              </a:rPr>
              <a:t>stopwords</a:t>
            </a:r>
            <a:r>
              <a:rPr lang="en-US" altLang="zh-CN" sz="2000" b="0" cap="none" spc="0" dirty="0">
                <a:ln w="0"/>
                <a:solidFill>
                  <a:schemeClr val="bg1"/>
                </a:solidFill>
                <a:effectLst>
                  <a:outerShdw blurRad="38100" dist="19050" dir="2700000" algn="tl" rotWithShape="0">
                    <a:schemeClr val="dk1">
                      <a:alpha val="40000"/>
                    </a:schemeClr>
                  </a:outerShdw>
                </a:effectLst>
              </a:rPr>
              <a:t> set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2E4B699F-9027-4777-AD30-A326ABD9381D}"/>
              </a:ext>
            </a:extLst>
          </p:cNvPr>
          <p:cNvSpPr/>
          <p:nvPr/>
        </p:nvSpPr>
        <p:spPr>
          <a:xfrm>
            <a:off x="6921657" y="6164250"/>
            <a:ext cx="2789546"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Shorten words to stems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39" name="矩形 38">
            <a:extLst>
              <a:ext uri="{FF2B5EF4-FFF2-40B4-BE49-F238E27FC236}">
                <a16:creationId xmlns:a16="http://schemas.microsoft.com/office/drawing/2014/main" id="{B322C0DB-C39C-44AC-B72C-632E7B85D58C}"/>
              </a:ext>
            </a:extLst>
          </p:cNvPr>
          <p:cNvSpPr/>
          <p:nvPr/>
        </p:nvSpPr>
        <p:spPr>
          <a:xfrm>
            <a:off x="2638167" y="2683408"/>
            <a:ext cx="633353" cy="2631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271A25B3-FEE9-47BA-B797-90221DC4CC73}"/>
              </a:ext>
            </a:extLst>
          </p:cNvPr>
          <p:cNvSpPr/>
          <p:nvPr/>
        </p:nvSpPr>
        <p:spPr>
          <a:xfrm>
            <a:off x="3383280" y="3050290"/>
            <a:ext cx="894080" cy="2167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F2AD80CA-0E55-4929-AD29-DC93C1B33049}"/>
              </a:ext>
            </a:extLst>
          </p:cNvPr>
          <p:cNvSpPr/>
          <p:nvPr/>
        </p:nvSpPr>
        <p:spPr>
          <a:xfrm>
            <a:off x="2659453" y="2836328"/>
            <a:ext cx="469828" cy="299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6C6FF997-B848-4660-8AC6-E2EA781D6D79}"/>
              </a:ext>
            </a:extLst>
          </p:cNvPr>
          <p:cNvSpPr/>
          <p:nvPr/>
        </p:nvSpPr>
        <p:spPr>
          <a:xfrm>
            <a:off x="3525520" y="3267017"/>
            <a:ext cx="780819" cy="253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20791CD1-BB8A-4D78-9405-D944CB8D35A8}"/>
              </a:ext>
            </a:extLst>
          </p:cNvPr>
          <p:cNvSpPr/>
          <p:nvPr/>
        </p:nvSpPr>
        <p:spPr>
          <a:xfrm>
            <a:off x="2924175" y="3393207"/>
            <a:ext cx="224754" cy="25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86C990A4-5A8C-4A2F-BB19-4F4C87D39AF9}"/>
              </a:ext>
            </a:extLst>
          </p:cNvPr>
          <p:cNvSpPr/>
          <p:nvPr/>
        </p:nvSpPr>
        <p:spPr>
          <a:xfrm>
            <a:off x="5627459" y="3273823"/>
            <a:ext cx="894080" cy="2167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F8897E10-BCE4-4F98-B47E-EB627775A62F}"/>
              </a:ext>
            </a:extLst>
          </p:cNvPr>
          <p:cNvSpPr/>
          <p:nvPr/>
        </p:nvSpPr>
        <p:spPr>
          <a:xfrm>
            <a:off x="5098467" y="3446238"/>
            <a:ext cx="1160092" cy="23848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308A16A6-56A2-4005-9642-BFB34113E194}"/>
              </a:ext>
            </a:extLst>
          </p:cNvPr>
          <p:cNvSpPr/>
          <p:nvPr/>
        </p:nvSpPr>
        <p:spPr>
          <a:xfrm>
            <a:off x="2954843" y="3799607"/>
            <a:ext cx="224754" cy="25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01AE84B0-2959-42DA-AE9E-ADC13BA3C42A}"/>
              </a:ext>
            </a:extLst>
          </p:cNvPr>
          <p:cNvSpPr/>
          <p:nvPr/>
        </p:nvSpPr>
        <p:spPr>
          <a:xfrm>
            <a:off x="2681764" y="4063825"/>
            <a:ext cx="701515" cy="259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76E604FF-EC5A-4759-9E15-5C514F1FC14F}"/>
              </a:ext>
            </a:extLst>
          </p:cNvPr>
          <p:cNvSpPr/>
          <p:nvPr/>
        </p:nvSpPr>
        <p:spPr>
          <a:xfrm>
            <a:off x="3179596" y="4246148"/>
            <a:ext cx="1473683" cy="219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787CAC70-4E2A-4348-8AB4-284F0C4C26E1}"/>
              </a:ext>
            </a:extLst>
          </p:cNvPr>
          <p:cNvSpPr/>
          <p:nvPr/>
        </p:nvSpPr>
        <p:spPr>
          <a:xfrm>
            <a:off x="2833870" y="5020043"/>
            <a:ext cx="854209" cy="2847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A04ED4C-2186-4C51-AC3A-1920AD43185A}"/>
              </a:ext>
            </a:extLst>
          </p:cNvPr>
          <p:cNvSpPr/>
          <p:nvPr/>
        </p:nvSpPr>
        <p:spPr>
          <a:xfrm>
            <a:off x="3952975" y="5200303"/>
            <a:ext cx="224754" cy="2594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7F0D155-1B2A-4135-BECA-E9082D725981}"/>
              </a:ext>
            </a:extLst>
          </p:cNvPr>
          <p:cNvSpPr/>
          <p:nvPr/>
        </p:nvSpPr>
        <p:spPr>
          <a:xfrm>
            <a:off x="3614035" y="6064502"/>
            <a:ext cx="1039243" cy="2503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D9CE749-069D-48F2-9D62-E5E3AAF35DB4}"/>
              </a:ext>
            </a:extLst>
          </p:cNvPr>
          <p:cNvSpPr/>
          <p:nvPr/>
        </p:nvSpPr>
        <p:spPr>
          <a:xfrm>
            <a:off x="3525520" y="6234577"/>
            <a:ext cx="1127758" cy="224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A12218C3-E234-4A78-BBC5-AD5BCE4717F8}"/>
              </a:ext>
            </a:extLst>
          </p:cNvPr>
          <p:cNvSpPr/>
          <p:nvPr/>
        </p:nvSpPr>
        <p:spPr>
          <a:xfrm>
            <a:off x="5791200" y="6067803"/>
            <a:ext cx="751840" cy="21786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E2A4D3C-8053-43A6-AA40-2EBF0A442E8E}"/>
              </a:ext>
            </a:extLst>
          </p:cNvPr>
          <p:cNvSpPr/>
          <p:nvPr/>
        </p:nvSpPr>
        <p:spPr>
          <a:xfrm>
            <a:off x="5540399" y="6229771"/>
            <a:ext cx="894080" cy="216727"/>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a:extLst>
              <a:ext uri="{FF2B5EF4-FFF2-40B4-BE49-F238E27FC236}">
                <a16:creationId xmlns:a16="http://schemas.microsoft.com/office/drawing/2014/main" id="{07C28DF8-DCA5-4B78-8128-A27102F10E25}"/>
              </a:ext>
            </a:extLst>
          </p:cNvPr>
          <p:cNvCxnSpPr/>
          <p:nvPr/>
        </p:nvCxnSpPr>
        <p:spPr>
          <a:xfrm flipV="1">
            <a:off x="3776594" y="4518824"/>
            <a:ext cx="0" cy="4632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EFCB57E8-BC65-47CB-AE5A-AD2C46C7332A}"/>
              </a:ext>
            </a:extLst>
          </p:cNvPr>
          <p:cNvCxnSpPr/>
          <p:nvPr/>
        </p:nvCxnSpPr>
        <p:spPr>
          <a:xfrm flipV="1">
            <a:off x="5730240" y="4518824"/>
            <a:ext cx="0" cy="463268"/>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B1A935BA-51D9-4046-8E1A-C6EC4913F788}"/>
              </a:ext>
            </a:extLst>
          </p:cNvPr>
          <p:cNvSpPr/>
          <p:nvPr/>
        </p:nvSpPr>
        <p:spPr>
          <a:xfrm>
            <a:off x="434454" y="3273224"/>
            <a:ext cx="5661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63" name="矩形 62">
            <a:extLst>
              <a:ext uri="{FF2B5EF4-FFF2-40B4-BE49-F238E27FC236}">
                <a16:creationId xmlns:a16="http://schemas.microsoft.com/office/drawing/2014/main" id="{5C8A8AF1-CBF0-4C89-A5EF-A3BCDD093869}"/>
              </a:ext>
            </a:extLst>
          </p:cNvPr>
          <p:cNvSpPr/>
          <p:nvPr/>
        </p:nvSpPr>
        <p:spPr>
          <a:xfrm>
            <a:off x="433974" y="3689250"/>
            <a:ext cx="5661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64" name="矩形 63">
            <a:extLst>
              <a:ext uri="{FF2B5EF4-FFF2-40B4-BE49-F238E27FC236}">
                <a16:creationId xmlns:a16="http://schemas.microsoft.com/office/drawing/2014/main" id="{23534134-07D7-4930-BF7D-B0434CB8C823}"/>
              </a:ext>
            </a:extLst>
          </p:cNvPr>
          <p:cNvSpPr/>
          <p:nvPr/>
        </p:nvSpPr>
        <p:spPr>
          <a:xfrm>
            <a:off x="434868" y="4123712"/>
            <a:ext cx="5661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65" name="矩形 64">
            <a:extLst>
              <a:ext uri="{FF2B5EF4-FFF2-40B4-BE49-F238E27FC236}">
                <a16:creationId xmlns:a16="http://schemas.microsoft.com/office/drawing/2014/main" id="{F6717BAE-E347-482D-B55C-9AFA236B2C8A}"/>
              </a:ext>
            </a:extLst>
          </p:cNvPr>
          <p:cNvSpPr/>
          <p:nvPr/>
        </p:nvSpPr>
        <p:spPr>
          <a:xfrm>
            <a:off x="435644" y="5213501"/>
            <a:ext cx="566181"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ON</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66" name="矩形 65">
            <a:extLst>
              <a:ext uri="{FF2B5EF4-FFF2-40B4-BE49-F238E27FC236}">
                <a16:creationId xmlns:a16="http://schemas.microsoft.com/office/drawing/2014/main" id="{61B12E4E-46BB-484B-AA9D-0E748D896566}"/>
              </a:ext>
            </a:extLst>
          </p:cNvPr>
          <p:cNvSpPr/>
          <p:nvPr/>
        </p:nvSpPr>
        <p:spPr>
          <a:xfrm>
            <a:off x="915845" y="6168529"/>
            <a:ext cx="622286" cy="400110"/>
          </a:xfrm>
          <a:prstGeom prst="rect">
            <a:avLst/>
          </a:prstGeom>
          <a:noFill/>
        </p:spPr>
        <p:txBody>
          <a:bodyPr wrap="non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OFF</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67" name="矩形 66">
            <a:extLst>
              <a:ext uri="{FF2B5EF4-FFF2-40B4-BE49-F238E27FC236}">
                <a16:creationId xmlns:a16="http://schemas.microsoft.com/office/drawing/2014/main" id="{E640D46A-677B-4B39-A7E8-9088C72FAD8F}"/>
              </a:ext>
            </a:extLst>
          </p:cNvPr>
          <p:cNvSpPr/>
          <p:nvPr/>
        </p:nvSpPr>
        <p:spPr>
          <a:xfrm>
            <a:off x="5362407" y="1160573"/>
            <a:ext cx="2318263" cy="400110"/>
          </a:xfrm>
          <a:prstGeom prst="rect">
            <a:avLst/>
          </a:prstGeom>
          <a:noFill/>
        </p:spPr>
        <p:txBody>
          <a:bodyPr wrap="non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More data cleaning</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68" name="矩形 67">
            <a:extLst>
              <a:ext uri="{FF2B5EF4-FFF2-40B4-BE49-F238E27FC236}">
                <a16:creationId xmlns:a16="http://schemas.microsoft.com/office/drawing/2014/main" id="{BCC0E61E-1C2E-4B56-91C0-B58B70115A66}"/>
              </a:ext>
            </a:extLst>
          </p:cNvPr>
          <p:cNvSpPr/>
          <p:nvPr/>
        </p:nvSpPr>
        <p:spPr>
          <a:xfrm>
            <a:off x="9124345" y="702389"/>
            <a:ext cx="165461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More concise</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69" name="矩形 68">
            <a:extLst>
              <a:ext uri="{FF2B5EF4-FFF2-40B4-BE49-F238E27FC236}">
                <a16:creationId xmlns:a16="http://schemas.microsoft.com/office/drawing/2014/main" id="{9A72D2B6-D8E7-432F-93C9-0294E49F8666}"/>
              </a:ext>
            </a:extLst>
          </p:cNvPr>
          <p:cNvSpPr/>
          <p:nvPr/>
        </p:nvSpPr>
        <p:spPr>
          <a:xfrm>
            <a:off x="9124345" y="1467931"/>
            <a:ext cx="2839239" cy="400110"/>
          </a:xfrm>
          <a:prstGeom prst="rect">
            <a:avLst/>
          </a:prstGeom>
          <a:noFill/>
        </p:spPr>
        <p:txBody>
          <a:bodyPr wrap="non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Greater information loss</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cxnSp>
        <p:nvCxnSpPr>
          <p:cNvPr id="71" name="直接箭头连接符 70">
            <a:extLst>
              <a:ext uri="{FF2B5EF4-FFF2-40B4-BE49-F238E27FC236}">
                <a16:creationId xmlns:a16="http://schemas.microsoft.com/office/drawing/2014/main" id="{A005AC69-795E-413B-A492-C051DD288FEE}"/>
              </a:ext>
            </a:extLst>
          </p:cNvPr>
          <p:cNvCxnSpPr>
            <a:cxnSpLocks/>
            <a:stCxn id="67" idx="3"/>
            <a:endCxn id="68" idx="1"/>
          </p:cNvCxnSpPr>
          <p:nvPr/>
        </p:nvCxnSpPr>
        <p:spPr>
          <a:xfrm flipV="1">
            <a:off x="7680670" y="902444"/>
            <a:ext cx="1443675" cy="45818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A78FD9A-A7D5-469B-9F61-62525DF03C49}"/>
              </a:ext>
            </a:extLst>
          </p:cNvPr>
          <p:cNvCxnSpPr>
            <a:stCxn id="67" idx="3"/>
            <a:endCxn id="69" idx="1"/>
          </p:cNvCxnSpPr>
          <p:nvPr/>
        </p:nvCxnSpPr>
        <p:spPr>
          <a:xfrm>
            <a:off x="7680670" y="1360628"/>
            <a:ext cx="1443675" cy="307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D7D95D08-0AC2-480A-8125-8EFBCD66B607}"/>
              </a:ext>
            </a:extLst>
          </p:cNvPr>
          <p:cNvPicPr>
            <a:picLocks noChangeAspect="1"/>
          </p:cNvPicPr>
          <p:nvPr/>
        </p:nvPicPr>
        <p:blipFill rotWithShape="1">
          <a:blip r:embed="rId5"/>
          <a:srcRect l="11249" t="24186" r="80251" b="69959"/>
          <a:stretch/>
        </p:blipFill>
        <p:spPr>
          <a:xfrm>
            <a:off x="1532653" y="2301853"/>
            <a:ext cx="1036320" cy="401598"/>
          </a:xfrm>
          <a:prstGeom prst="rect">
            <a:avLst/>
          </a:prstGeom>
        </p:spPr>
      </p:pic>
      <p:pic>
        <p:nvPicPr>
          <p:cNvPr id="61" name="图片 60">
            <a:extLst>
              <a:ext uri="{FF2B5EF4-FFF2-40B4-BE49-F238E27FC236}">
                <a16:creationId xmlns:a16="http://schemas.microsoft.com/office/drawing/2014/main" id="{BB42ABA3-20DB-4D11-9B0A-A078CC3C3BDE}"/>
              </a:ext>
            </a:extLst>
          </p:cNvPr>
          <p:cNvPicPr>
            <a:picLocks noChangeAspect="1"/>
          </p:cNvPicPr>
          <p:nvPr/>
        </p:nvPicPr>
        <p:blipFill rotWithShape="1">
          <a:blip r:embed="rId5"/>
          <a:srcRect l="53373" t="24367" r="11584" b="69856"/>
          <a:stretch/>
        </p:blipFill>
        <p:spPr>
          <a:xfrm>
            <a:off x="2567071" y="2314746"/>
            <a:ext cx="4272407" cy="396241"/>
          </a:xfrm>
          <a:prstGeom prst="rect">
            <a:avLst/>
          </a:prstGeom>
        </p:spPr>
      </p:pic>
      <p:sp>
        <p:nvSpPr>
          <p:cNvPr id="70" name="矩形 69">
            <a:extLst>
              <a:ext uri="{FF2B5EF4-FFF2-40B4-BE49-F238E27FC236}">
                <a16:creationId xmlns:a16="http://schemas.microsoft.com/office/drawing/2014/main" id="{1C843AC9-6857-46C6-B765-1F42F036CD09}"/>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6" name="音频 5">
            <a:hlinkClick r:id="" action="ppaction://media"/>
            <a:extLst>
              <a:ext uri="{FF2B5EF4-FFF2-40B4-BE49-F238E27FC236}">
                <a16:creationId xmlns:a16="http://schemas.microsoft.com/office/drawing/2014/main" id="{A146AE1D-CEAB-435D-9932-5B7B3DD171B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33233249"/>
      </p:ext>
    </p:extLst>
  </p:cSld>
  <p:clrMapOvr>
    <a:masterClrMapping/>
  </p:clrMapOvr>
  <mc:AlternateContent xmlns:mc="http://schemas.openxmlformats.org/markup-compatibility/2006" xmlns:p14="http://schemas.microsoft.com/office/powerpoint/2010/main">
    <mc:Choice Requires="p14">
      <p:transition spd="slow" p14:dur="2000" advTm="145000"/>
    </mc:Choice>
    <mc:Fallback xmlns="">
      <p:transition spd="slow" advTm="14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par>
                                <p:cTn id="10" presetID="10" presetClass="entr" presetSubtype="0" fill="hold"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1"/>
                                        </p:tgtEl>
                                      </p:cBhvr>
                                    </p:animEffect>
                                    <p:set>
                                      <p:cBhvr>
                                        <p:cTn id="39" dur="1" fill="hold">
                                          <p:stCondLst>
                                            <p:cond delay="499"/>
                                          </p:stCondLst>
                                        </p:cTn>
                                        <p:tgtEl>
                                          <p:spTgt spid="4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9"/>
                                        </p:tgtEl>
                                      </p:cBhvr>
                                    </p:animEffect>
                                    <p:set>
                                      <p:cBhvr>
                                        <p:cTn id="42" dur="1" fill="hold">
                                          <p:stCondLst>
                                            <p:cond delay="499"/>
                                          </p:stCondLst>
                                        </p:cTn>
                                        <p:tgtEl>
                                          <p:spTgt spid="3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40"/>
                                        </p:tgtEl>
                                      </p:cBhvr>
                                    </p:animEffect>
                                    <p:set>
                                      <p:cBhvr>
                                        <p:cTn id="45" dur="1" fill="hold">
                                          <p:stCondLst>
                                            <p:cond delay="499"/>
                                          </p:stCondLst>
                                        </p:cTn>
                                        <p:tgtEl>
                                          <p:spTgt spid="40"/>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44"/>
                                        </p:tgtEl>
                                      </p:cBhvr>
                                    </p:animEffect>
                                    <p:set>
                                      <p:cBhvr>
                                        <p:cTn id="77" dur="1" fill="hold">
                                          <p:stCondLst>
                                            <p:cond delay="499"/>
                                          </p:stCondLst>
                                        </p:cTn>
                                        <p:tgtEl>
                                          <p:spTgt spid="4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45"/>
                                        </p:tgtEl>
                                      </p:cBhvr>
                                    </p:animEffect>
                                    <p:set>
                                      <p:cBhvr>
                                        <p:cTn id="83" dur="1" fill="hold">
                                          <p:stCondLst>
                                            <p:cond delay="499"/>
                                          </p:stCondLst>
                                        </p:cTn>
                                        <p:tgtEl>
                                          <p:spTgt spid="45"/>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8"/>
                                        </p:tgtEl>
                                      </p:cBhvr>
                                    </p:animEffect>
                                    <p:set>
                                      <p:cBhvr>
                                        <p:cTn id="86" dur="1" fill="hold">
                                          <p:stCondLst>
                                            <p:cond delay="499"/>
                                          </p:stCondLst>
                                        </p:cTn>
                                        <p:tgtEl>
                                          <p:spTgt spid="48"/>
                                        </p:tgtEl>
                                        <p:attrNameLst>
                                          <p:attrName>style.visibility</p:attrName>
                                        </p:attrNameLst>
                                      </p:cBhvr>
                                      <p:to>
                                        <p:strVal val="hidden"/>
                                      </p:to>
                                    </p:set>
                                  </p:childTnLst>
                                </p:cTn>
                              </p:par>
                              <p:par>
                                <p:cTn id="87" presetID="10"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49"/>
                                        </p:tgtEl>
                                      </p:cBhvr>
                                    </p:animEffect>
                                    <p:set>
                                      <p:cBhvr>
                                        <p:cTn id="107" dur="1" fill="hold">
                                          <p:stCondLst>
                                            <p:cond delay="499"/>
                                          </p:stCondLst>
                                        </p:cTn>
                                        <p:tgtEl>
                                          <p:spTgt spid="49"/>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16"/>
                                        </p:tgtEl>
                                        <p:attrNameLst>
                                          <p:attrName>style.visibility</p:attrName>
                                        </p:attrNameLst>
                                      </p:cBhvr>
                                      <p:to>
                                        <p:strVal val="visible"/>
                                      </p:to>
                                    </p:set>
                                    <p:animEffect transition="in" filter="fade">
                                      <p:cBhvr>
                                        <p:cTn id="110" dur="500"/>
                                        <p:tgtEl>
                                          <p:spTgt spid="1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6"/>
                                        </p:tgtEl>
                                        <p:attrNameLst>
                                          <p:attrName>style.visibility</p:attrName>
                                        </p:attrNameLst>
                                      </p:cBhvr>
                                      <p:to>
                                        <p:strVal val="visible"/>
                                      </p:to>
                                    </p:set>
                                    <p:animEffect transition="in" filter="fade">
                                      <p:cBhvr>
                                        <p:cTn id="113" dur="500"/>
                                        <p:tgtEl>
                                          <p:spTgt spid="36"/>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3"/>
                                        </p:tgtEl>
                                        <p:attrNameLst>
                                          <p:attrName>style.visibility</p:attrName>
                                        </p:attrNameLst>
                                      </p:cBhvr>
                                      <p:to>
                                        <p:strVal val="visible"/>
                                      </p:to>
                                    </p:set>
                                    <p:animEffect transition="in" filter="fade">
                                      <p:cBhvr>
                                        <p:cTn id="118" dur="500"/>
                                        <p:tgtEl>
                                          <p:spTgt spid="2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50"/>
                                        </p:tgtEl>
                                        <p:attrNameLst>
                                          <p:attrName>style.visibility</p:attrName>
                                        </p:attrNameLst>
                                      </p:cBhvr>
                                      <p:to>
                                        <p:strVal val="visible"/>
                                      </p:to>
                                    </p:set>
                                    <p:animEffect transition="in" filter="fade">
                                      <p:cBhvr>
                                        <p:cTn id="123" dur="500"/>
                                        <p:tgtEl>
                                          <p:spTgt spid="5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1"/>
                                        </p:tgtEl>
                                        <p:attrNameLst>
                                          <p:attrName>style.visibility</p:attrName>
                                        </p:attrNameLst>
                                      </p:cBhvr>
                                      <p:to>
                                        <p:strVal val="visible"/>
                                      </p:to>
                                    </p:set>
                                    <p:animEffect transition="in" filter="fade">
                                      <p:cBhvr>
                                        <p:cTn id="126" dur="500"/>
                                        <p:tgtEl>
                                          <p:spTgt spid="51"/>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7"/>
                                        </p:tgtEl>
                                        <p:attrNameLst>
                                          <p:attrName>style.visibility</p:attrName>
                                        </p:attrNameLst>
                                      </p:cBhvr>
                                      <p:to>
                                        <p:strVal val="visible"/>
                                      </p:to>
                                    </p:set>
                                    <p:animEffect transition="in" filter="fade">
                                      <p:cBhvr>
                                        <p:cTn id="131" dur="500"/>
                                        <p:tgtEl>
                                          <p:spTgt spid="1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fade">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4"/>
                                        </p:tgtEl>
                                        <p:attrNameLst>
                                          <p:attrName>style.visibility</p:attrName>
                                        </p:attrNameLst>
                                      </p:cBhvr>
                                      <p:to>
                                        <p:strVal val="visible"/>
                                      </p:to>
                                    </p:set>
                                    <p:animEffect transition="in" filter="fade">
                                      <p:cBhvr>
                                        <p:cTn id="139" dur="500"/>
                                        <p:tgtEl>
                                          <p:spTgt spid="24"/>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59"/>
                                        </p:tgtEl>
                                        <p:attrNameLst>
                                          <p:attrName>style.visibility</p:attrName>
                                        </p:attrNameLst>
                                      </p:cBhvr>
                                      <p:to>
                                        <p:strVal val="visible"/>
                                      </p:to>
                                    </p:set>
                                    <p:animEffect transition="in" filter="fade">
                                      <p:cBhvr>
                                        <p:cTn id="144" dur="500"/>
                                        <p:tgtEl>
                                          <p:spTgt spid="59"/>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60"/>
                                        </p:tgtEl>
                                        <p:attrNameLst>
                                          <p:attrName>style.visibility</p:attrName>
                                        </p:attrNameLst>
                                      </p:cBhvr>
                                      <p:to>
                                        <p:strVal val="visible"/>
                                      </p:to>
                                    </p:set>
                                    <p:animEffect transition="in" filter="fade">
                                      <p:cBhvr>
                                        <p:cTn id="149" dur="500"/>
                                        <p:tgtEl>
                                          <p:spTgt spid="60"/>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52"/>
                                        </p:tgtEl>
                                        <p:attrNameLst>
                                          <p:attrName>style.visibility</p:attrName>
                                        </p:attrNameLst>
                                      </p:cBhvr>
                                      <p:to>
                                        <p:strVal val="visible"/>
                                      </p:to>
                                    </p:set>
                                    <p:animEffect transition="in" filter="fade">
                                      <p:cBhvr>
                                        <p:cTn id="154" dur="500"/>
                                        <p:tgtEl>
                                          <p:spTgt spid="52"/>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grpId="1" nodeType="clickEffect">
                                  <p:stCondLst>
                                    <p:cond delay="0"/>
                                  </p:stCondLst>
                                  <p:childTnLst>
                                    <p:animEffect transition="out" filter="fade">
                                      <p:cBhvr>
                                        <p:cTn id="161" dur="500"/>
                                        <p:tgtEl>
                                          <p:spTgt spid="50"/>
                                        </p:tgtEl>
                                      </p:cBhvr>
                                    </p:animEffect>
                                    <p:set>
                                      <p:cBhvr>
                                        <p:cTn id="162" dur="1" fill="hold">
                                          <p:stCondLst>
                                            <p:cond delay="499"/>
                                          </p:stCondLst>
                                        </p:cTn>
                                        <p:tgtEl>
                                          <p:spTgt spid="50"/>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1"/>
                                        </p:tgtEl>
                                      </p:cBhvr>
                                    </p:animEffect>
                                    <p:set>
                                      <p:cBhvr>
                                        <p:cTn id="165" dur="1" fill="hold">
                                          <p:stCondLst>
                                            <p:cond delay="499"/>
                                          </p:stCondLst>
                                        </p:cTn>
                                        <p:tgtEl>
                                          <p:spTgt spid="51"/>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52"/>
                                        </p:tgtEl>
                                      </p:cBhvr>
                                    </p:animEffect>
                                    <p:set>
                                      <p:cBhvr>
                                        <p:cTn id="168" dur="1" fill="hold">
                                          <p:stCondLst>
                                            <p:cond delay="499"/>
                                          </p:stCondLst>
                                        </p:cTn>
                                        <p:tgtEl>
                                          <p:spTgt spid="52"/>
                                        </p:tgtEl>
                                        <p:attrNameLst>
                                          <p:attrName>style.visibility</p:attrName>
                                        </p:attrNameLst>
                                      </p:cBhvr>
                                      <p:to>
                                        <p:strVal val="hidden"/>
                                      </p:to>
                                    </p:set>
                                  </p:childTnLst>
                                </p:cTn>
                              </p:par>
                              <p:par>
                                <p:cTn id="169" presetID="10" presetClass="exit" presetSubtype="0" fill="hold" grpId="1" nodeType="withEffect">
                                  <p:stCondLst>
                                    <p:cond delay="0"/>
                                  </p:stCondLst>
                                  <p:childTnLst>
                                    <p:animEffect transition="out" filter="fade">
                                      <p:cBhvr>
                                        <p:cTn id="170" dur="500"/>
                                        <p:tgtEl>
                                          <p:spTgt spid="53"/>
                                        </p:tgtEl>
                                      </p:cBhvr>
                                    </p:animEffect>
                                    <p:set>
                                      <p:cBhvr>
                                        <p:cTn id="171" dur="1" fill="hold">
                                          <p:stCondLst>
                                            <p:cond delay="499"/>
                                          </p:stCondLst>
                                        </p:cTn>
                                        <p:tgtEl>
                                          <p:spTgt spid="53"/>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59"/>
                                        </p:tgtEl>
                                      </p:cBhvr>
                                    </p:animEffect>
                                    <p:set>
                                      <p:cBhvr>
                                        <p:cTn id="174" dur="1" fill="hold">
                                          <p:stCondLst>
                                            <p:cond delay="499"/>
                                          </p:stCondLst>
                                        </p:cTn>
                                        <p:tgtEl>
                                          <p:spTgt spid="59"/>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60"/>
                                        </p:tgtEl>
                                      </p:cBhvr>
                                    </p:animEffect>
                                    <p:set>
                                      <p:cBhvr>
                                        <p:cTn id="177" dur="1" fill="hold">
                                          <p:stCondLst>
                                            <p:cond delay="499"/>
                                          </p:stCondLst>
                                        </p:cTn>
                                        <p:tgtEl>
                                          <p:spTgt spid="60"/>
                                        </p:tgtEl>
                                        <p:attrNameLst>
                                          <p:attrName>style.visibility</p:attrName>
                                        </p:attrNameLst>
                                      </p:cBhvr>
                                      <p:to>
                                        <p:strVal val="hidden"/>
                                      </p:to>
                                    </p:set>
                                  </p:childTnLst>
                                </p:cTn>
                              </p:par>
                              <p:par>
                                <p:cTn id="178" presetID="10" presetClass="entr" presetSubtype="0" fill="hold" nodeType="withEffect">
                                  <p:stCondLst>
                                    <p:cond delay="0"/>
                                  </p:stCondLst>
                                  <p:childTnLst>
                                    <p:set>
                                      <p:cBhvr>
                                        <p:cTn id="179" dur="1" fill="hold">
                                          <p:stCondLst>
                                            <p:cond delay="0"/>
                                          </p:stCondLst>
                                        </p:cTn>
                                        <p:tgtEl>
                                          <p:spTgt spid="19"/>
                                        </p:tgtEl>
                                        <p:attrNameLst>
                                          <p:attrName>style.visibility</p:attrName>
                                        </p:attrNameLst>
                                      </p:cBhvr>
                                      <p:to>
                                        <p:strVal val="visible"/>
                                      </p:to>
                                    </p:set>
                                    <p:animEffect transition="in" filter="fade">
                                      <p:cBhvr>
                                        <p:cTn id="180" dur="500"/>
                                        <p:tgtEl>
                                          <p:spTgt spid="19"/>
                                        </p:tgtEl>
                                      </p:cBhvr>
                                    </p:animEffect>
                                  </p:childTnLst>
                                </p:cTn>
                              </p:par>
                              <p:par>
                                <p:cTn id="181" presetID="10" presetClass="entr" presetSubtype="0" fill="hold" grpId="1" nodeType="withEffect">
                                  <p:stCondLst>
                                    <p:cond delay="0"/>
                                  </p:stCondLst>
                                  <p:childTnLst>
                                    <p:set>
                                      <p:cBhvr>
                                        <p:cTn id="182" dur="1" fill="hold">
                                          <p:stCondLst>
                                            <p:cond delay="0"/>
                                          </p:stCondLst>
                                        </p:cTn>
                                        <p:tgtEl>
                                          <p:spTgt spid="38"/>
                                        </p:tgtEl>
                                        <p:attrNameLst>
                                          <p:attrName>style.visibility</p:attrName>
                                        </p:attrNameLst>
                                      </p:cBhvr>
                                      <p:to>
                                        <p:strVal val="visible"/>
                                      </p:to>
                                    </p:set>
                                    <p:animEffect transition="in" filter="fade">
                                      <p:cBhvr>
                                        <p:cTn id="183" dur="500"/>
                                        <p:tgtEl>
                                          <p:spTgt spid="38"/>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nodeType="clickEffect">
                                  <p:stCondLst>
                                    <p:cond delay="0"/>
                                  </p:stCondLst>
                                  <p:childTnLst>
                                    <p:set>
                                      <p:cBhvr>
                                        <p:cTn id="187" dur="1" fill="hold">
                                          <p:stCondLst>
                                            <p:cond delay="0"/>
                                          </p:stCondLst>
                                        </p:cTn>
                                        <p:tgtEl>
                                          <p:spTgt spid="25"/>
                                        </p:tgtEl>
                                        <p:attrNameLst>
                                          <p:attrName>style.visibility</p:attrName>
                                        </p:attrNameLst>
                                      </p:cBhvr>
                                      <p:to>
                                        <p:strVal val="visible"/>
                                      </p:to>
                                    </p:set>
                                    <p:animEffect transition="in" filter="fade">
                                      <p:cBhvr>
                                        <p:cTn id="188" dur="500"/>
                                        <p:tgtEl>
                                          <p:spTgt spid="25"/>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54"/>
                                        </p:tgtEl>
                                        <p:attrNameLst>
                                          <p:attrName>style.visibility</p:attrName>
                                        </p:attrNameLst>
                                      </p:cBhvr>
                                      <p:to>
                                        <p:strVal val="visible"/>
                                      </p:to>
                                    </p:set>
                                    <p:animEffect transition="in" filter="fade">
                                      <p:cBhvr>
                                        <p:cTn id="193" dur="500"/>
                                        <p:tgtEl>
                                          <p:spTgt spid="5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56"/>
                                        </p:tgtEl>
                                        <p:attrNameLst>
                                          <p:attrName>style.visibility</p:attrName>
                                        </p:attrNameLst>
                                      </p:cBhvr>
                                      <p:to>
                                        <p:strVal val="visible"/>
                                      </p:to>
                                    </p:set>
                                    <p:animEffect transition="in" filter="fade">
                                      <p:cBhvr>
                                        <p:cTn id="196" dur="500"/>
                                        <p:tgtEl>
                                          <p:spTgt spid="56"/>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55"/>
                                        </p:tgtEl>
                                        <p:attrNameLst>
                                          <p:attrName>style.visibility</p:attrName>
                                        </p:attrNameLst>
                                      </p:cBhvr>
                                      <p:to>
                                        <p:strVal val="visible"/>
                                      </p:to>
                                    </p:set>
                                    <p:animEffect transition="in" filter="fade">
                                      <p:cBhvr>
                                        <p:cTn id="201" dur="500"/>
                                        <p:tgtEl>
                                          <p:spTgt spid="55"/>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57"/>
                                        </p:tgtEl>
                                        <p:attrNameLst>
                                          <p:attrName>style.visibility</p:attrName>
                                        </p:attrNameLst>
                                      </p:cBhvr>
                                      <p:to>
                                        <p:strVal val="visible"/>
                                      </p:to>
                                    </p:set>
                                    <p:animEffect transition="in" filter="fade">
                                      <p:cBhvr>
                                        <p:cTn id="204" dur="500"/>
                                        <p:tgtEl>
                                          <p:spTgt spid="57"/>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500"/>
                                        <p:tgtEl>
                                          <p:spTgt spid="54"/>
                                        </p:tgtEl>
                                      </p:cBhvr>
                                    </p:animEffect>
                                    <p:set>
                                      <p:cBhvr>
                                        <p:cTn id="209" dur="1" fill="hold">
                                          <p:stCondLst>
                                            <p:cond delay="499"/>
                                          </p:stCondLst>
                                        </p:cTn>
                                        <p:tgtEl>
                                          <p:spTgt spid="54"/>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56"/>
                                        </p:tgtEl>
                                      </p:cBhvr>
                                    </p:animEffect>
                                    <p:set>
                                      <p:cBhvr>
                                        <p:cTn id="212" dur="1" fill="hold">
                                          <p:stCondLst>
                                            <p:cond delay="499"/>
                                          </p:stCondLst>
                                        </p:cTn>
                                        <p:tgtEl>
                                          <p:spTgt spid="56"/>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55"/>
                                        </p:tgtEl>
                                      </p:cBhvr>
                                    </p:animEffect>
                                    <p:set>
                                      <p:cBhvr>
                                        <p:cTn id="215" dur="1" fill="hold">
                                          <p:stCondLst>
                                            <p:cond delay="499"/>
                                          </p:stCondLst>
                                        </p:cTn>
                                        <p:tgtEl>
                                          <p:spTgt spid="55"/>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7"/>
                                        </p:tgtEl>
                                      </p:cBhvr>
                                    </p:animEffect>
                                    <p:set>
                                      <p:cBhvr>
                                        <p:cTn id="218" dur="1" fill="hold">
                                          <p:stCondLst>
                                            <p:cond delay="499"/>
                                          </p:stCondLst>
                                        </p:cTn>
                                        <p:tgtEl>
                                          <p:spTgt spid="57"/>
                                        </p:tgtEl>
                                        <p:attrNameLst>
                                          <p:attrName>style.visibility</p:attrName>
                                        </p:attrNameLst>
                                      </p:cBhvr>
                                      <p:to>
                                        <p:strVal val="hidden"/>
                                      </p:to>
                                    </p:set>
                                  </p:childTnLst>
                                </p:cTn>
                              </p:par>
                            </p:childTnLst>
                          </p:cTn>
                        </p:par>
                        <p:par>
                          <p:cTn id="219" fill="hold">
                            <p:stCondLst>
                              <p:cond delay="500"/>
                            </p:stCondLst>
                            <p:childTnLst>
                              <p:par>
                                <p:cTn id="220" presetID="10" presetClass="entr" presetSubtype="0" fill="hold" grpId="0" nodeType="afterEffect">
                                  <p:stCondLst>
                                    <p:cond delay="0"/>
                                  </p:stCondLst>
                                  <p:childTnLst>
                                    <p:set>
                                      <p:cBhvr>
                                        <p:cTn id="221" dur="1" fill="hold">
                                          <p:stCondLst>
                                            <p:cond delay="0"/>
                                          </p:stCondLst>
                                        </p:cTn>
                                        <p:tgtEl>
                                          <p:spTgt spid="29"/>
                                        </p:tgtEl>
                                        <p:attrNameLst>
                                          <p:attrName>style.visibility</p:attrName>
                                        </p:attrNameLst>
                                      </p:cBhvr>
                                      <p:to>
                                        <p:strVal val="visible"/>
                                      </p:to>
                                    </p:set>
                                    <p:animEffect transition="in" filter="fade">
                                      <p:cBhvr>
                                        <p:cTn id="222" dur="500"/>
                                        <p:tgtEl>
                                          <p:spTgt spid="29"/>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30"/>
                                        </p:tgtEl>
                                        <p:attrNameLst>
                                          <p:attrName>style.visibility</p:attrName>
                                        </p:attrNameLst>
                                      </p:cBhvr>
                                      <p:to>
                                        <p:strVal val="visible"/>
                                      </p:to>
                                    </p:set>
                                    <p:animEffect transition="in" filter="fade">
                                      <p:cBhvr>
                                        <p:cTn id="227" dur="500"/>
                                        <p:tgtEl>
                                          <p:spTgt spid="30"/>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31"/>
                                        </p:tgtEl>
                                        <p:attrNameLst>
                                          <p:attrName>style.visibility</p:attrName>
                                        </p:attrNameLst>
                                      </p:cBhvr>
                                      <p:to>
                                        <p:strVal val="visible"/>
                                      </p:to>
                                    </p:set>
                                    <p:animEffect transition="in" filter="fade">
                                      <p:cBhvr>
                                        <p:cTn id="230" dur="500"/>
                                        <p:tgtEl>
                                          <p:spTgt spid="31"/>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32"/>
                                        </p:tgtEl>
                                        <p:attrNameLst>
                                          <p:attrName>style.visibility</p:attrName>
                                        </p:attrNameLst>
                                      </p:cBhvr>
                                      <p:to>
                                        <p:strVal val="visible"/>
                                      </p:to>
                                    </p:set>
                                    <p:animEffect transition="in" filter="fade">
                                      <p:cBhvr>
                                        <p:cTn id="233" dur="500"/>
                                        <p:tgtEl>
                                          <p:spTgt spid="32"/>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33"/>
                                        </p:tgtEl>
                                        <p:attrNameLst>
                                          <p:attrName>style.visibility</p:attrName>
                                        </p:attrNameLst>
                                      </p:cBhvr>
                                      <p:to>
                                        <p:strVal val="visible"/>
                                      </p:to>
                                    </p:set>
                                    <p:animEffect transition="in" filter="fade">
                                      <p:cBhvr>
                                        <p:cTn id="236" dur="500"/>
                                        <p:tgtEl>
                                          <p:spTgt spid="33"/>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34"/>
                                        </p:tgtEl>
                                        <p:attrNameLst>
                                          <p:attrName>style.visibility</p:attrName>
                                        </p:attrNameLst>
                                      </p:cBhvr>
                                      <p:to>
                                        <p:strVal val="visible"/>
                                      </p:to>
                                    </p:set>
                                    <p:animEffect transition="in" filter="fade">
                                      <p:cBhvr>
                                        <p:cTn id="239" dur="500"/>
                                        <p:tgtEl>
                                          <p:spTgt spid="34"/>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67"/>
                                        </p:tgtEl>
                                        <p:attrNameLst>
                                          <p:attrName>style.visibility</p:attrName>
                                        </p:attrNameLst>
                                      </p:cBhvr>
                                      <p:to>
                                        <p:strVal val="visible"/>
                                      </p:to>
                                    </p:set>
                                    <p:animEffect transition="in" filter="fade">
                                      <p:cBhvr>
                                        <p:cTn id="244" dur="500"/>
                                        <p:tgtEl>
                                          <p:spTgt spid="67"/>
                                        </p:tgtEl>
                                      </p:cBhvr>
                                    </p:animEffect>
                                  </p:childTnLst>
                                </p:cTn>
                              </p:par>
                              <p:par>
                                <p:cTn id="245" presetID="10" presetClass="entr" presetSubtype="0" fill="hold" nodeType="withEffect">
                                  <p:stCondLst>
                                    <p:cond delay="0"/>
                                  </p:stCondLst>
                                  <p:childTnLst>
                                    <p:set>
                                      <p:cBhvr>
                                        <p:cTn id="246" dur="1" fill="hold">
                                          <p:stCondLst>
                                            <p:cond delay="0"/>
                                          </p:stCondLst>
                                        </p:cTn>
                                        <p:tgtEl>
                                          <p:spTgt spid="71"/>
                                        </p:tgtEl>
                                        <p:attrNameLst>
                                          <p:attrName>style.visibility</p:attrName>
                                        </p:attrNameLst>
                                      </p:cBhvr>
                                      <p:to>
                                        <p:strVal val="visible"/>
                                      </p:to>
                                    </p:set>
                                    <p:animEffect transition="in" filter="fade">
                                      <p:cBhvr>
                                        <p:cTn id="247" dur="500"/>
                                        <p:tgtEl>
                                          <p:spTgt spid="71"/>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68"/>
                                        </p:tgtEl>
                                        <p:attrNameLst>
                                          <p:attrName>style.visibility</p:attrName>
                                        </p:attrNameLst>
                                      </p:cBhvr>
                                      <p:to>
                                        <p:strVal val="visible"/>
                                      </p:to>
                                    </p:set>
                                    <p:animEffect transition="in" filter="fade">
                                      <p:cBhvr>
                                        <p:cTn id="250" dur="500"/>
                                        <p:tgtEl>
                                          <p:spTgt spid="68"/>
                                        </p:tgtEl>
                                      </p:cBhvr>
                                    </p:animEffect>
                                  </p:childTnLst>
                                </p:cTn>
                              </p:par>
                            </p:childTnLst>
                          </p:cTn>
                        </p:par>
                      </p:childTnLst>
                    </p:cTn>
                  </p:par>
                  <p:par>
                    <p:cTn id="251" fill="hold">
                      <p:stCondLst>
                        <p:cond delay="indefinite"/>
                      </p:stCondLst>
                      <p:childTnLst>
                        <p:par>
                          <p:cTn id="252" fill="hold">
                            <p:stCondLst>
                              <p:cond delay="0"/>
                            </p:stCondLst>
                            <p:childTnLst>
                              <p:par>
                                <p:cTn id="253" presetID="10" presetClass="entr" presetSubtype="0" fill="hold" nodeType="clickEffect">
                                  <p:stCondLst>
                                    <p:cond delay="0"/>
                                  </p:stCondLst>
                                  <p:childTnLst>
                                    <p:set>
                                      <p:cBhvr>
                                        <p:cTn id="254" dur="1" fill="hold">
                                          <p:stCondLst>
                                            <p:cond delay="0"/>
                                          </p:stCondLst>
                                        </p:cTn>
                                        <p:tgtEl>
                                          <p:spTgt spid="77"/>
                                        </p:tgtEl>
                                        <p:attrNameLst>
                                          <p:attrName>style.visibility</p:attrName>
                                        </p:attrNameLst>
                                      </p:cBhvr>
                                      <p:to>
                                        <p:strVal val="visible"/>
                                      </p:to>
                                    </p:set>
                                    <p:animEffect transition="in" filter="fade">
                                      <p:cBhvr>
                                        <p:cTn id="255" dur="500"/>
                                        <p:tgtEl>
                                          <p:spTgt spid="77"/>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69"/>
                                        </p:tgtEl>
                                        <p:attrNameLst>
                                          <p:attrName>style.visibility</p:attrName>
                                        </p:attrNameLst>
                                      </p:cBhvr>
                                      <p:to>
                                        <p:strVal val="visible"/>
                                      </p:to>
                                    </p:set>
                                    <p:animEffect transition="in" filter="fade">
                                      <p:cBhvr>
                                        <p:cTn id="258" dur="500"/>
                                        <p:tgtEl>
                                          <p:spTgt spid="69"/>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xit" presetSubtype="0" fill="hold" grpId="1" nodeType="clickEffect">
                                  <p:stCondLst>
                                    <p:cond delay="0"/>
                                  </p:stCondLst>
                                  <p:childTnLst>
                                    <p:animEffect transition="out" filter="fade">
                                      <p:cBhvr>
                                        <p:cTn id="262" dur="500"/>
                                        <p:tgtEl>
                                          <p:spTgt spid="30"/>
                                        </p:tgtEl>
                                      </p:cBhvr>
                                    </p:animEffect>
                                    <p:set>
                                      <p:cBhvr>
                                        <p:cTn id="263" dur="1" fill="hold">
                                          <p:stCondLst>
                                            <p:cond delay="499"/>
                                          </p:stCondLst>
                                        </p:cTn>
                                        <p:tgtEl>
                                          <p:spTgt spid="30"/>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31"/>
                                        </p:tgtEl>
                                      </p:cBhvr>
                                    </p:animEffect>
                                    <p:set>
                                      <p:cBhvr>
                                        <p:cTn id="266" dur="1" fill="hold">
                                          <p:stCondLst>
                                            <p:cond delay="499"/>
                                          </p:stCondLst>
                                        </p:cTn>
                                        <p:tgtEl>
                                          <p:spTgt spid="31"/>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500"/>
                                        <p:tgtEl>
                                          <p:spTgt spid="32"/>
                                        </p:tgtEl>
                                      </p:cBhvr>
                                    </p:animEffect>
                                    <p:set>
                                      <p:cBhvr>
                                        <p:cTn id="269" dur="1" fill="hold">
                                          <p:stCondLst>
                                            <p:cond delay="499"/>
                                          </p:stCondLst>
                                        </p:cTn>
                                        <p:tgtEl>
                                          <p:spTgt spid="32"/>
                                        </p:tgtEl>
                                        <p:attrNameLst>
                                          <p:attrName>style.visibility</p:attrName>
                                        </p:attrNameLst>
                                      </p:cBhvr>
                                      <p:to>
                                        <p:strVal val="hidden"/>
                                      </p:to>
                                    </p:set>
                                  </p:childTnLst>
                                </p:cTn>
                              </p:par>
                              <p:par>
                                <p:cTn id="270" presetID="10" presetClass="exit" presetSubtype="0" fill="hold" grpId="1" nodeType="withEffect">
                                  <p:stCondLst>
                                    <p:cond delay="0"/>
                                  </p:stCondLst>
                                  <p:childTnLst>
                                    <p:animEffect transition="out" filter="fade">
                                      <p:cBhvr>
                                        <p:cTn id="271" dur="500"/>
                                        <p:tgtEl>
                                          <p:spTgt spid="33"/>
                                        </p:tgtEl>
                                      </p:cBhvr>
                                    </p:animEffect>
                                    <p:set>
                                      <p:cBhvr>
                                        <p:cTn id="272" dur="1" fill="hold">
                                          <p:stCondLst>
                                            <p:cond delay="499"/>
                                          </p:stCondLst>
                                        </p:cTn>
                                        <p:tgtEl>
                                          <p:spTgt spid="33"/>
                                        </p:tgtEl>
                                        <p:attrNameLst>
                                          <p:attrName>style.visibility</p:attrName>
                                        </p:attrNameLst>
                                      </p:cBhvr>
                                      <p:to>
                                        <p:strVal val="hidden"/>
                                      </p:to>
                                    </p:set>
                                  </p:childTnLst>
                                </p:cTn>
                              </p:par>
                              <p:par>
                                <p:cTn id="273" presetID="10" presetClass="exit" presetSubtype="0" fill="hold" grpId="1" nodeType="withEffect">
                                  <p:stCondLst>
                                    <p:cond delay="0"/>
                                  </p:stCondLst>
                                  <p:childTnLst>
                                    <p:animEffect transition="out" filter="fade">
                                      <p:cBhvr>
                                        <p:cTn id="274" dur="500"/>
                                        <p:tgtEl>
                                          <p:spTgt spid="34"/>
                                        </p:tgtEl>
                                      </p:cBhvr>
                                    </p:animEffect>
                                    <p:set>
                                      <p:cBhvr>
                                        <p:cTn id="275" dur="1" fill="hold">
                                          <p:stCondLst>
                                            <p:cond delay="499"/>
                                          </p:stCondLst>
                                        </p:cTn>
                                        <p:tgtEl>
                                          <p:spTgt spid="34"/>
                                        </p:tgtEl>
                                        <p:attrNameLst>
                                          <p:attrName>style.visibility</p:attrName>
                                        </p:attrNameLst>
                                      </p:cBhvr>
                                      <p:to>
                                        <p:strVal val="hidden"/>
                                      </p:to>
                                    </p:set>
                                  </p:childTnLst>
                                </p:cTn>
                              </p:par>
                              <p:par>
                                <p:cTn id="276" presetID="10" presetClass="entr" presetSubtype="0" fill="hold" grpId="0" nodeType="withEffect">
                                  <p:stCondLst>
                                    <p:cond delay="0"/>
                                  </p:stCondLst>
                                  <p:childTnLst>
                                    <p:set>
                                      <p:cBhvr>
                                        <p:cTn id="277" dur="1" fill="hold">
                                          <p:stCondLst>
                                            <p:cond delay="0"/>
                                          </p:stCondLst>
                                        </p:cTn>
                                        <p:tgtEl>
                                          <p:spTgt spid="62"/>
                                        </p:tgtEl>
                                        <p:attrNameLst>
                                          <p:attrName>style.visibility</p:attrName>
                                        </p:attrNameLst>
                                      </p:cBhvr>
                                      <p:to>
                                        <p:strVal val="visible"/>
                                      </p:to>
                                    </p:set>
                                    <p:animEffect transition="in" filter="fade">
                                      <p:cBhvr>
                                        <p:cTn id="278" dur="500"/>
                                        <p:tgtEl>
                                          <p:spTgt spid="62"/>
                                        </p:tgtEl>
                                      </p:cBhvr>
                                    </p:animEffect>
                                  </p:childTnLst>
                                </p:cTn>
                              </p:par>
                              <p:par>
                                <p:cTn id="279" presetID="10" presetClass="entr" presetSubtype="0" fill="hold" grpId="0" nodeType="withEffect">
                                  <p:stCondLst>
                                    <p:cond delay="0"/>
                                  </p:stCondLst>
                                  <p:childTnLst>
                                    <p:set>
                                      <p:cBhvr>
                                        <p:cTn id="280" dur="1" fill="hold">
                                          <p:stCondLst>
                                            <p:cond delay="0"/>
                                          </p:stCondLst>
                                        </p:cTn>
                                        <p:tgtEl>
                                          <p:spTgt spid="63"/>
                                        </p:tgtEl>
                                        <p:attrNameLst>
                                          <p:attrName>style.visibility</p:attrName>
                                        </p:attrNameLst>
                                      </p:cBhvr>
                                      <p:to>
                                        <p:strVal val="visible"/>
                                      </p:to>
                                    </p:set>
                                    <p:animEffect transition="in" filter="fade">
                                      <p:cBhvr>
                                        <p:cTn id="281" dur="500"/>
                                        <p:tgtEl>
                                          <p:spTgt spid="63"/>
                                        </p:tgtEl>
                                      </p:cBhvr>
                                    </p:animEffect>
                                  </p:childTnLst>
                                </p:cTn>
                              </p:par>
                              <p:par>
                                <p:cTn id="282" presetID="10" presetClass="entr" presetSubtype="0" fill="hold" grpId="0" nodeType="withEffect">
                                  <p:stCondLst>
                                    <p:cond delay="0"/>
                                  </p:stCondLst>
                                  <p:childTnLst>
                                    <p:set>
                                      <p:cBhvr>
                                        <p:cTn id="283" dur="1" fill="hold">
                                          <p:stCondLst>
                                            <p:cond delay="0"/>
                                          </p:stCondLst>
                                        </p:cTn>
                                        <p:tgtEl>
                                          <p:spTgt spid="64"/>
                                        </p:tgtEl>
                                        <p:attrNameLst>
                                          <p:attrName>style.visibility</p:attrName>
                                        </p:attrNameLst>
                                      </p:cBhvr>
                                      <p:to>
                                        <p:strVal val="visible"/>
                                      </p:to>
                                    </p:set>
                                    <p:animEffect transition="in" filter="fade">
                                      <p:cBhvr>
                                        <p:cTn id="284" dur="500"/>
                                        <p:tgtEl>
                                          <p:spTgt spid="64"/>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65"/>
                                        </p:tgtEl>
                                        <p:attrNameLst>
                                          <p:attrName>style.visibility</p:attrName>
                                        </p:attrNameLst>
                                      </p:cBhvr>
                                      <p:to>
                                        <p:strVal val="visible"/>
                                      </p:to>
                                    </p:set>
                                    <p:animEffect transition="in" filter="fade">
                                      <p:cBhvr>
                                        <p:cTn id="287" dur="500"/>
                                        <p:tgtEl>
                                          <p:spTgt spid="65"/>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66"/>
                                        </p:tgtEl>
                                        <p:attrNameLst>
                                          <p:attrName>style.visibility</p:attrName>
                                        </p:attrNameLst>
                                      </p:cBhvr>
                                      <p:to>
                                        <p:strVal val="visible"/>
                                      </p:to>
                                    </p:set>
                                    <p:animEffect transition="in" filter="fade">
                                      <p:cBhvr>
                                        <p:cTn id="29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1" fill="hold" display="0">
                  <p:stCondLst>
                    <p:cond delay="indefinite"/>
                  </p:stCondLst>
                  <p:endCondLst>
                    <p:cond evt="onStopAudio" delay="0">
                      <p:tgtEl>
                        <p:sldTgt/>
                      </p:tgtEl>
                    </p:cond>
                  </p:endCondLst>
                </p:cTn>
                <p:tgtEl>
                  <p:spTgt spid="6"/>
                </p:tgtEl>
              </p:cMediaNode>
            </p:audio>
          </p:childTnLst>
        </p:cTn>
      </p:par>
    </p:tnLst>
    <p:bldLst>
      <p:bldP spid="26" grpId="0"/>
      <p:bldP spid="27" grpId="0"/>
      <p:bldP spid="28" grpId="0"/>
      <p:bldP spid="29" grpId="0"/>
      <p:bldP spid="30" grpId="0"/>
      <p:bldP spid="30" grpId="1"/>
      <p:bldP spid="31" grpId="0"/>
      <p:bldP spid="31" grpId="1"/>
      <p:bldP spid="32" grpId="0"/>
      <p:bldP spid="32" grpId="1"/>
      <p:bldP spid="33" grpId="0"/>
      <p:bldP spid="33" grpId="1"/>
      <p:bldP spid="34" grpId="0"/>
      <p:bldP spid="34" grpId="1"/>
      <p:bldP spid="36" grpId="0"/>
      <p:bldP spid="37" grpId="0"/>
      <p:bldP spid="38" grpId="1"/>
      <p:bldP spid="39" grpId="0" animBg="1"/>
      <p:bldP spid="39" grpId="1" animBg="1"/>
      <p:bldP spid="40" grpId="0" animBg="1"/>
      <p:bldP spid="40" grpId="1" animBg="1"/>
      <p:bldP spid="41" grpId="0" animBg="1"/>
      <p:bldP spid="41" grpId="1" animBg="1"/>
      <p:bldP spid="44" grpId="0" animBg="1"/>
      <p:bldP spid="44" grpId="1" animBg="1"/>
      <p:bldP spid="45" grpId="0" animBg="1"/>
      <p:bldP spid="45" grpId="1" animBg="1"/>
      <p:bldP spid="46" grpId="0" animBg="1"/>
      <p:bldP spid="46"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62" grpId="0"/>
      <p:bldP spid="63" grpId="0"/>
      <p:bldP spid="64" grpId="0"/>
      <p:bldP spid="65" grpId="0"/>
      <p:bldP spid="66" grpId="0"/>
      <p:bldP spid="67" grpId="0"/>
      <p:bldP spid="68" grpId="0"/>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音频 5">
            <a:hlinkClick r:id="" action="ppaction://media"/>
            <a:extLst>
              <a:ext uri="{FF2B5EF4-FFF2-40B4-BE49-F238E27FC236}">
                <a16:creationId xmlns:a16="http://schemas.microsoft.com/office/drawing/2014/main" id="{D3CACBF8-A65A-4BE8-8B52-5395E56260DA}"/>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flipH="1">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8C49CAD-F208-4E73-B91A-067EC28CA5B7}"/>
              </a:ext>
            </a:extLst>
          </p:cNvPr>
          <p:cNvSpPr/>
          <p:nvPr/>
        </p:nvSpPr>
        <p:spPr>
          <a:xfrm>
            <a:off x="0" y="769457"/>
            <a:ext cx="3393879"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4.1.3 Feature Extraction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0A6DD2EB-1C5A-4B13-BE8A-A5765C67BF3E}"/>
              </a:ext>
            </a:extLst>
          </p:cNvPr>
          <p:cNvSpPr/>
          <p:nvPr/>
        </p:nvSpPr>
        <p:spPr>
          <a:xfrm>
            <a:off x="27799" y="3722442"/>
            <a:ext cx="3690433"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Cleaned Post + Label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1028" name="Picture 4" descr="mainframe box 的图像结果">
            <a:extLst>
              <a:ext uri="{FF2B5EF4-FFF2-40B4-BE49-F238E27FC236}">
                <a16:creationId xmlns:a16="http://schemas.microsoft.com/office/drawing/2014/main" id="{4F70F5BD-40D4-4BB3-9DD1-6386C1D35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608253" y="2789783"/>
            <a:ext cx="2390775" cy="239077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14CD5445-5468-4752-A062-CC01D16D6E31}"/>
              </a:ext>
            </a:extLst>
          </p:cNvPr>
          <p:cNvSpPr/>
          <p:nvPr/>
        </p:nvSpPr>
        <p:spPr>
          <a:xfrm>
            <a:off x="4315893" y="2116540"/>
            <a:ext cx="297549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Language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6E0625D7-CC4D-47AB-B952-E88E0BC6FD54}"/>
              </a:ext>
            </a:extLst>
          </p:cNvPr>
          <p:cNvSpPr/>
          <p:nvPr/>
        </p:nvSpPr>
        <p:spPr>
          <a:xfrm>
            <a:off x="7784980" y="3696581"/>
            <a:ext cx="4589718" cy="1015663"/>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Machine Learnable Post + </a:t>
            </a:r>
          </a:p>
          <a:p>
            <a:pPr algn="ctr"/>
            <a:r>
              <a:rPr lang="en-US" altLang="zh-CN" sz="3000" b="0" cap="none" spc="0" dirty="0">
                <a:ln w="0"/>
                <a:solidFill>
                  <a:schemeClr val="bg1"/>
                </a:solidFill>
                <a:effectLst>
                  <a:outerShdw blurRad="38100" dist="19050" dir="2700000" algn="tl" rotWithShape="0">
                    <a:schemeClr val="dk1">
                      <a:alpha val="40000"/>
                    </a:schemeClr>
                  </a:outerShdw>
                </a:effectLst>
              </a:rPr>
              <a:t>Label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7" name="箭头: 右 16">
            <a:extLst>
              <a:ext uri="{FF2B5EF4-FFF2-40B4-BE49-F238E27FC236}">
                <a16:creationId xmlns:a16="http://schemas.microsoft.com/office/drawing/2014/main" id="{9ADE7468-596B-45C9-B261-CA187695245E}"/>
              </a:ext>
            </a:extLst>
          </p:cNvPr>
          <p:cNvSpPr/>
          <p:nvPr/>
        </p:nvSpPr>
        <p:spPr>
          <a:xfrm>
            <a:off x="3728634"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73337309-FFB0-400F-AD96-746EC9C035FB}"/>
              </a:ext>
            </a:extLst>
          </p:cNvPr>
          <p:cNvSpPr/>
          <p:nvPr/>
        </p:nvSpPr>
        <p:spPr>
          <a:xfrm>
            <a:off x="7136091"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computer monitor 的图像结果">
            <a:extLst>
              <a:ext uri="{FF2B5EF4-FFF2-40B4-BE49-F238E27FC236}">
                <a16:creationId xmlns:a16="http://schemas.microsoft.com/office/drawing/2014/main" id="{3F274765-CC0B-4D1D-82D1-87B61F92A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603731" y="2780050"/>
            <a:ext cx="2390775" cy="2387060"/>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806AC0FA-75B9-4230-BF91-7465BA26C272}"/>
              </a:ext>
            </a:extLst>
          </p:cNvPr>
          <p:cNvSpPr/>
          <p:nvPr/>
        </p:nvSpPr>
        <p:spPr>
          <a:xfrm>
            <a:off x="4279023" y="2108180"/>
            <a:ext cx="301236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Prediction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20" name="Picture 4" descr="绿勾红叉 的图像结果">
            <a:extLst>
              <a:ext uri="{FF2B5EF4-FFF2-40B4-BE49-F238E27FC236}">
                <a16:creationId xmlns:a16="http://schemas.microsoft.com/office/drawing/2014/main" id="{B264DC02-C848-4B1E-B90C-63A5AD05FE4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5473123" y="3321628"/>
            <a:ext cx="651990" cy="80162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9DDC7390-1EEE-44D8-9DC4-EF27EFBFD19A}"/>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515018758"/>
      </p:ext>
    </p:extLst>
  </p:cSld>
  <p:clrMapOvr>
    <a:masterClrMapping/>
  </p:clrMapOvr>
  <mc:AlternateContent xmlns:mc="http://schemas.openxmlformats.org/markup-compatibility/2006" xmlns:p14="http://schemas.microsoft.com/office/powerpoint/2010/main">
    <mc:Choice Requires="p14">
      <p:transition spd="slow" p14:dur="2000" advTm="25000"/>
    </mc:Choice>
    <mc:Fallback xmlns="">
      <p:transition spd="slow" advTm="2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0"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2050"/>
                                        </p:tgtEl>
                                      </p:cBhvr>
                                    </p:animEffect>
                                    <p:set>
                                      <p:cBhvr>
                                        <p:cTn id="38" dur="1" fill="hold">
                                          <p:stCondLst>
                                            <p:cond delay="499"/>
                                          </p:stCondLst>
                                        </p:cTn>
                                        <p:tgtEl>
                                          <p:spTgt spid="2050"/>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028"/>
                                        </p:tgtEl>
                                        <p:attrNameLst>
                                          <p:attrName>style.visibility</p:attrName>
                                        </p:attrNameLst>
                                      </p:cBhvr>
                                      <p:to>
                                        <p:strVal val="visible"/>
                                      </p:to>
                                    </p:set>
                                    <p:animEffect transition="in" filter="fade">
                                      <p:cBhvr>
                                        <p:cTn id="47" dur="500"/>
                                        <p:tgtEl>
                                          <p:spTgt spid="102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6"/>
                </p:tgtEl>
              </p:cMediaNode>
            </p:audio>
          </p:childTnLst>
        </p:cTn>
      </p:par>
    </p:tnLst>
    <p:bldLst>
      <p:bldP spid="13" grpId="0"/>
      <p:bldP spid="15" grpId="0"/>
      <p:bldP spid="16" grpId="0"/>
      <p:bldP spid="17" grpId="0" animBg="1"/>
      <p:bldP spid="19" grpId="0" animBg="1"/>
      <p:bldP spid="14" grpId="0"/>
      <p:bldP spid="1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flipH="1">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8C49CAD-F208-4E73-B91A-067EC28CA5B7}"/>
              </a:ext>
            </a:extLst>
          </p:cNvPr>
          <p:cNvSpPr/>
          <p:nvPr/>
        </p:nvSpPr>
        <p:spPr>
          <a:xfrm>
            <a:off x="0" y="769457"/>
            <a:ext cx="3393879"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4.1.3 Feature Extraction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0A6DD2EB-1C5A-4B13-BE8A-A5765C67BF3E}"/>
              </a:ext>
            </a:extLst>
          </p:cNvPr>
          <p:cNvSpPr/>
          <p:nvPr/>
        </p:nvSpPr>
        <p:spPr>
          <a:xfrm>
            <a:off x="2258405" y="3696581"/>
            <a:ext cx="1467068"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Context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1028" name="Picture 4" descr="mainframe box 的图像结果">
            <a:extLst>
              <a:ext uri="{FF2B5EF4-FFF2-40B4-BE49-F238E27FC236}">
                <a16:creationId xmlns:a16="http://schemas.microsoft.com/office/drawing/2014/main" id="{4F70F5BD-40D4-4BB3-9DD1-6386C1D35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8253" y="2789783"/>
            <a:ext cx="2390775" cy="239077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14CD5445-5468-4752-A062-CC01D16D6E31}"/>
              </a:ext>
            </a:extLst>
          </p:cNvPr>
          <p:cNvSpPr/>
          <p:nvPr/>
        </p:nvSpPr>
        <p:spPr>
          <a:xfrm>
            <a:off x="4315893" y="2116540"/>
            <a:ext cx="297549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Language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6E0625D7-CC4D-47AB-B952-E88E0BC6FD54}"/>
              </a:ext>
            </a:extLst>
          </p:cNvPr>
          <p:cNvSpPr/>
          <p:nvPr/>
        </p:nvSpPr>
        <p:spPr>
          <a:xfrm>
            <a:off x="7925640" y="3696581"/>
            <a:ext cx="305404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Numerical Vector</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7" name="箭头: 右 16">
            <a:extLst>
              <a:ext uri="{FF2B5EF4-FFF2-40B4-BE49-F238E27FC236}">
                <a16:creationId xmlns:a16="http://schemas.microsoft.com/office/drawing/2014/main" id="{9ADE7468-596B-45C9-B261-CA187695245E}"/>
              </a:ext>
            </a:extLst>
          </p:cNvPr>
          <p:cNvSpPr/>
          <p:nvPr/>
        </p:nvSpPr>
        <p:spPr>
          <a:xfrm>
            <a:off x="3728634"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a:extLst>
              <a:ext uri="{FF2B5EF4-FFF2-40B4-BE49-F238E27FC236}">
                <a16:creationId xmlns:a16="http://schemas.microsoft.com/office/drawing/2014/main" id="{73337309-FFB0-400F-AD96-746EC9C035FB}"/>
              </a:ext>
            </a:extLst>
          </p:cNvPr>
          <p:cNvSpPr/>
          <p:nvPr/>
        </p:nvSpPr>
        <p:spPr>
          <a:xfrm>
            <a:off x="7181726"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9E289088-1843-499F-8A07-60F80E521952}"/>
              </a:ext>
            </a:extLst>
          </p:cNvPr>
          <p:cNvSpPr/>
          <p:nvPr/>
        </p:nvSpPr>
        <p:spPr>
          <a:xfrm>
            <a:off x="2486590" y="3696581"/>
            <a:ext cx="1042273"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Hello</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0A0DDBFB-FC21-48AD-B0A8-BE58E04C2CB1}"/>
              </a:ext>
            </a:extLst>
          </p:cNvPr>
          <p:cNvSpPr/>
          <p:nvPr/>
        </p:nvSpPr>
        <p:spPr>
          <a:xfrm>
            <a:off x="8087666" y="3705263"/>
            <a:ext cx="29097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[1.0, -0.8, …, 2.1]</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4" name="矩形 23">
            <a:extLst>
              <a:ext uri="{FF2B5EF4-FFF2-40B4-BE49-F238E27FC236}">
                <a16:creationId xmlns:a16="http://schemas.microsoft.com/office/drawing/2014/main" id="{0311BE66-B33C-41F4-9B15-F935C970053A}"/>
              </a:ext>
            </a:extLst>
          </p:cNvPr>
          <p:cNvSpPr/>
          <p:nvPr/>
        </p:nvSpPr>
        <p:spPr>
          <a:xfrm rot="5400000">
            <a:off x="9308537" y="3108183"/>
            <a:ext cx="933269" cy="3170099"/>
          </a:xfrm>
          <a:prstGeom prst="rect">
            <a:avLst/>
          </a:prstGeom>
          <a:noFill/>
        </p:spPr>
        <p:txBody>
          <a:bodyPr wrap="none" lIns="91440" tIns="45720" rIns="91440" bIns="45720">
            <a:spAutoFit/>
          </a:bodyPr>
          <a:lstStyle/>
          <a:p>
            <a:pPr algn="ctr"/>
            <a:r>
              <a:rPr lang="en-US" altLang="zh-CN" sz="20000" b="0" cap="none" spc="0" dirty="0">
                <a:ln w="0"/>
                <a:solidFill>
                  <a:schemeClr val="bg1"/>
                </a:solidFill>
                <a:effectLst>
                  <a:outerShdw blurRad="38100" dist="19050" dir="2700000" algn="tl" rotWithShape="0">
                    <a:schemeClr val="dk1">
                      <a:alpha val="40000"/>
                    </a:schemeClr>
                  </a:outerShdw>
                </a:effectLst>
              </a:rPr>
              <a:t>}</a:t>
            </a:r>
            <a:endParaRPr lang="zh-CN" altLang="en-US" sz="20000" b="0" cap="none" spc="0" dirty="0">
              <a:ln w="0"/>
              <a:solidFill>
                <a:schemeClr val="bg1"/>
              </a:solidFill>
              <a:effectLst>
                <a:outerShdw blurRad="38100" dist="19050" dir="2700000" algn="tl" rotWithShape="0">
                  <a:schemeClr val="dk1">
                    <a:alpha val="40000"/>
                  </a:schemeClr>
                </a:outerShdw>
              </a:effectLst>
            </a:endParaRPr>
          </a:p>
        </p:txBody>
      </p:sp>
      <p:sp>
        <p:nvSpPr>
          <p:cNvPr id="25" name="矩形 24">
            <a:extLst>
              <a:ext uri="{FF2B5EF4-FFF2-40B4-BE49-F238E27FC236}">
                <a16:creationId xmlns:a16="http://schemas.microsoft.com/office/drawing/2014/main" id="{FB64132C-EA05-4B01-B4D1-4E61AFB201FD}"/>
              </a:ext>
            </a:extLst>
          </p:cNvPr>
          <p:cNvSpPr/>
          <p:nvPr/>
        </p:nvSpPr>
        <p:spPr>
          <a:xfrm>
            <a:off x="7466708" y="5159867"/>
            <a:ext cx="426751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 elements (dimensions)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4" name="椭圆 13">
            <a:extLst>
              <a:ext uri="{FF2B5EF4-FFF2-40B4-BE49-F238E27FC236}">
                <a16:creationId xmlns:a16="http://schemas.microsoft.com/office/drawing/2014/main" id="{C7613642-6A14-4ABA-B562-458BDC48C0E8}"/>
              </a:ext>
            </a:extLst>
          </p:cNvPr>
          <p:cNvSpPr/>
          <p:nvPr/>
        </p:nvSpPr>
        <p:spPr>
          <a:xfrm>
            <a:off x="8190121" y="3553006"/>
            <a:ext cx="786509" cy="786509"/>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20" name="矩形 19">
            <a:extLst>
              <a:ext uri="{FF2B5EF4-FFF2-40B4-BE49-F238E27FC236}">
                <a16:creationId xmlns:a16="http://schemas.microsoft.com/office/drawing/2014/main" id="{188569B1-2303-49F0-A7E0-2005AF5DB4BB}"/>
              </a:ext>
            </a:extLst>
          </p:cNvPr>
          <p:cNvSpPr/>
          <p:nvPr/>
        </p:nvSpPr>
        <p:spPr>
          <a:xfrm>
            <a:off x="7642321" y="2720377"/>
            <a:ext cx="4410182" cy="492443"/>
          </a:xfrm>
          <a:prstGeom prst="rect">
            <a:avLst/>
          </a:prstGeom>
          <a:noFill/>
        </p:spPr>
        <p:txBody>
          <a:bodyPr wrap="none" lIns="91440" tIns="45720" rIns="91440" bIns="45720">
            <a:spAutoFit/>
          </a:bodyPr>
          <a:lstStyle/>
          <a:p>
            <a:pPr algn="ctr"/>
            <a:r>
              <a:rPr lang="en-US" altLang="zh-CN" sz="2600" b="0" cap="none" spc="0" dirty="0">
                <a:ln w="0"/>
                <a:solidFill>
                  <a:srgbClr val="FFFF00"/>
                </a:solidFill>
                <a:effectLst>
                  <a:outerShdw blurRad="38100" dist="19050" dir="2700000" algn="tl" rotWithShape="0">
                    <a:schemeClr val="dk1">
                      <a:alpha val="40000"/>
                    </a:schemeClr>
                  </a:outerShdw>
                </a:effectLst>
              </a:rPr>
              <a:t>1 semantic meaning direction</a:t>
            </a:r>
            <a:endParaRPr lang="zh-CN" altLang="en-US" sz="2600" b="0" cap="none" spc="0" dirty="0">
              <a:ln w="0"/>
              <a:solidFill>
                <a:srgbClr val="FFFF00"/>
              </a:solidFill>
              <a:effectLst>
                <a:outerShdw blurRad="38100" dist="19050" dir="2700000" algn="tl" rotWithShape="0">
                  <a:schemeClr val="dk1">
                    <a:alpha val="40000"/>
                  </a:schemeClr>
                </a:outerShdw>
              </a:effectLst>
            </a:endParaRPr>
          </a:p>
        </p:txBody>
      </p:sp>
      <p:cxnSp>
        <p:nvCxnSpPr>
          <p:cNvPr id="27" name="直接箭头连接符 26">
            <a:extLst>
              <a:ext uri="{FF2B5EF4-FFF2-40B4-BE49-F238E27FC236}">
                <a16:creationId xmlns:a16="http://schemas.microsoft.com/office/drawing/2014/main" id="{70505B74-85B4-4BC0-AE29-7F9469DDF564}"/>
              </a:ext>
            </a:extLst>
          </p:cNvPr>
          <p:cNvCxnSpPr>
            <a:cxnSpLocks/>
            <a:stCxn id="20" idx="2"/>
            <a:endCxn id="14" idx="0"/>
          </p:cNvCxnSpPr>
          <p:nvPr/>
        </p:nvCxnSpPr>
        <p:spPr>
          <a:xfrm flipH="1">
            <a:off x="8583376" y="3212820"/>
            <a:ext cx="1264036" cy="34018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326C4863-815D-441F-A357-C930050FF85A}"/>
              </a:ext>
            </a:extLst>
          </p:cNvPr>
          <p:cNvSpPr/>
          <p:nvPr/>
        </p:nvSpPr>
        <p:spPr>
          <a:xfrm>
            <a:off x="6955354" y="5709215"/>
            <a:ext cx="5147563" cy="492443"/>
          </a:xfrm>
          <a:prstGeom prst="rect">
            <a:avLst/>
          </a:prstGeom>
          <a:noFill/>
        </p:spPr>
        <p:txBody>
          <a:bodyPr wrap="none" lIns="91440" tIns="45720" rIns="91440" bIns="45720">
            <a:spAutoFit/>
          </a:bodyPr>
          <a:lstStyle/>
          <a:p>
            <a:pPr algn="ctr"/>
            <a:r>
              <a:rPr lang="en-US" altLang="zh-CN" sz="2600" b="0" cap="none" spc="0" dirty="0">
                <a:ln w="0"/>
                <a:solidFill>
                  <a:srgbClr val="FFFF00"/>
                </a:solidFill>
                <a:effectLst>
                  <a:outerShdw blurRad="38100" dist="19050" dir="2700000" algn="tl" rotWithShape="0">
                    <a:schemeClr val="dk1">
                      <a:alpha val="40000"/>
                    </a:schemeClr>
                  </a:outerShdw>
                </a:effectLst>
              </a:rPr>
              <a:t>Depend on actual language model</a:t>
            </a:r>
            <a:endParaRPr lang="zh-CN" altLang="en-US" sz="2600" b="0" cap="none" spc="0" dirty="0">
              <a:ln w="0"/>
              <a:solidFill>
                <a:srgbClr val="FFFF00"/>
              </a:solidFill>
              <a:effectLst>
                <a:outerShdw blurRad="38100" dist="19050" dir="2700000" algn="tl" rotWithShape="0">
                  <a:schemeClr val="dk1">
                    <a:alpha val="40000"/>
                  </a:schemeClr>
                </a:outerShdw>
              </a:effectLst>
            </a:endParaRPr>
          </a:p>
        </p:txBody>
      </p:sp>
      <p:sp>
        <p:nvSpPr>
          <p:cNvPr id="34" name="矩形 33">
            <a:extLst>
              <a:ext uri="{FF2B5EF4-FFF2-40B4-BE49-F238E27FC236}">
                <a16:creationId xmlns:a16="http://schemas.microsoft.com/office/drawing/2014/main" id="{8E0D8F23-9CE7-4535-B37F-DCCA1C2F20D4}"/>
              </a:ext>
            </a:extLst>
          </p:cNvPr>
          <p:cNvSpPr/>
          <p:nvPr/>
        </p:nvSpPr>
        <p:spPr>
          <a:xfrm>
            <a:off x="562732" y="6212565"/>
            <a:ext cx="2752677" cy="492443"/>
          </a:xfrm>
          <a:prstGeom prst="rect">
            <a:avLst/>
          </a:prstGeom>
          <a:noFill/>
        </p:spPr>
        <p:txBody>
          <a:bodyPr wrap="none" lIns="91440" tIns="45720" rIns="91440" bIns="45720">
            <a:spAutoFit/>
          </a:bodyPr>
          <a:lstStyle/>
          <a:p>
            <a:pPr algn="ctr"/>
            <a:r>
              <a:rPr lang="en-US" altLang="zh-CN" sz="2600" b="0" cap="none" spc="0" dirty="0">
                <a:ln w="0"/>
                <a:solidFill>
                  <a:srgbClr val="FFFF00"/>
                </a:solidFill>
                <a:effectLst>
                  <a:outerShdw blurRad="38100" dist="19050" dir="2700000" algn="tl" rotWithShape="0">
                    <a:schemeClr val="dk1">
                      <a:alpha val="40000"/>
                    </a:schemeClr>
                  </a:outerShdw>
                </a:effectLst>
              </a:rPr>
              <a:t>More dimensions</a:t>
            </a:r>
            <a:endParaRPr lang="zh-CN" altLang="en-US" sz="2600" b="0" cap="none" spc="0" dirty="0">
              <a:ln w="0"/>
              <a:solidFill>
                <a:srgbClr val="FFFF00"/>
              </a:solidFill>
              <a:effectLst>
                <a:outerShdw blurRad="38100" dist="19050" dir="2700000" algn="tl" rotWithShape="0">
                  <a:schemeClr val="dk1">
                    <a:alpha val="40000"/>
                  </a:schemeClr>
                </a:outerShdw>
              </a:effectLst>
            </a:endParaRPr>
          </a:p>
        </p:txBody>
      </p:sp>
      <p:sp>
        <p:nvSpPr>
          <p:cNvPr id="35" name="矩形 34">
            <a:extLst>
              <a:ext uri="{FF2B5EF4-FFF2-40B4-BE49-F238E27FC236}">
                <a16:creationId xmlns:a16="http://schemas.microsoft.com/office/drawing/2014/main" id="{5B61DFC0-1F3F-4ECE-AE61-F63332135AB3}"/>
              </a:ext>
            </a:extLst>
          </p:cNvPr>
          <p:cNvSpPr/>
          <p:nvPr/>
        </p:nvSpPr>
        <p:spPr>
          <a:xfrm>
            <a:off x="4408435" y="6227133"/>
            <a:ext cx="2664512" cy="492443"/>
          </a:xfrm>
          <a:prstGeom prst="rect">
            <a:avLst/>
          </a:prstGeom>
          <a:noFill/>
        </p:spPr>
        <p:txBody>
          <a:bodyPr wrap="none" lIns="91440" tIns="45720" rIns="91440" bIns="45720">
            <a:spAutoFit/>
          </a:bodyPr>
          <a:lstStyle/>
          <a:p>
            <a:pPr algn="ctr"/>
            <a:r>
              <a:rPr lang="en-US" altLang="zh-CN" sz="2600" b="0" cap="none" spc="0" dirty="0">
                <a:ln w="0"/>
                <a:solidFill>
                  <a:srgbClr val="FFFF00"/>
                </a:solidFill>
                <a:effectLst>
                  <a:outerShdw blurRad="38100" dist="19050" dir="2700000" algn="tl" rotWithShape="0">
                    <a:schemeClr val="dk1">
                      <a:alpha val="40000"/>
                    </a:schemeClr>
                  </a:outerShdw>
                </a:effectLst>
              </a:rPr>
              <a:t>Higher resolution</a:t>
            </a:r>
            <a:endParaRPr lang="zh-CN" altLang="en-US" sz="2600" b="0" cap="none" spc="0" dirty="0">
              <a:ln w="0"/>
              <a:solidFill>
                <a:srgbClr val="FFFF00"/>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257402A9-4EE5-49C1-AC78-754C6EFD1BF3}"/>
              </a:ext>
            </a:extLst>
          </p:cNvPr>
          <p:cNvSpPr/>
          <p:nvPr/>
        </p:nvSpPr>
        <p:spPr>
          <a:xfrm>
            <a:off x="8246653" y="6197626"/>
            <a:ext cx="3201517" cy="492443"/>
          </a:xfrm>
          <a:prstGeom prst="rect">
            <a:avLst/>
          </a:prstGeom>
          <a:noFill/>
        </p:spPr>
        <p:txBody>
          <a:bodyPr wrap="none" lIns="91440" tIns="45720" rIns="91440" bIns="45720">
            <a:spAutoFit/>
          </a:bodyPr>
          <a:lstStyle/>
          <a:p>
            <a:pPr algn="ctr"/>
            <a:r>
              <a:rPr lang="en-US" altLang="zh-CN" sz="2600" b="0" cap="none" spc="0" dirty="0">
                <a:ln w="0"/>
                <a:solidFill>
                  <a:srgbClr val="FFFF00"/>
                </a:solidFill>
                <a:effectLst>
                  <a:outerShdw blurRad="38100" dist="19050" dir="2700000" algn="tl" rotWithShape="0">
                    <a:schemeClr val="dk1">
                      <a:alpha val="40000"/>
                    </a:schemeClr>
                  </a:outerShdw>
                </a:effectLst>
              </a:rPr>
              <a:t>Better understanding</a:t>
            </a:r>
            <a:endParaRPr lang="zh-CN" altLang="en-US" sz="2600" b="0" cap="none" spc="0" dirty="0">
              <a:ln w="0"/>
              <a:solidFill>
                <a:srgbClr val="FFFF00"/>
              </a:solidFill>
              <a:effectLst>
                <a:outerShdw blurRad="38100" dist="19050" dir="2700000" algn="tl" rotWithShape="0">
                  <a:schemeClr val="dk1">
                    <a:alpha val="40000"/>
                  </a:schemeClr>
                </a:outerShdw>
              </a:effectLst>
            </a:endParaRPr>
          </a:p>
        </p:txBody>
      </p:sp>
      <p:sp>
        <p:nvSpPr>
          <p:cNvPr id="39" name="箭头: 右 38">
            <a:extLst>
              <a:ext uri="{FF2B5EF4-FFF2-40B4-BE49-F238E27FC236}">
                <a16:creationId xmlns:a16="http://schemas.microsoft.com/office/drawing/2014/main" id="{AFA02975-7B1F-4D85-AC25-A5DC92F9FE27}"/>
              </a:ext>
            </a:extLst>
          </p:cNvPr>
          <p:cNvSpPr/>
          <p:nvPr/>
        </p:nvSpPr>
        <p:spPr>
          <a:xfrm>
            <a:off x="3548287" y="6233796"/>
            <a:ext cx="743914" cy="47705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9A59BF01-C4CF-49B0-AE86-395DA3F75BE8}"/>
              </a:ext>
            </a:extLst>
          </p:cNvPr>
          <p:cNvSpPr/>
          <p:nvPr/>
        </p:nvSpPr>
        <p:spPr>
          <a:xfrm>
            <a:off x="7316605" y="6233796"/>
            <a:ext cx="743914" cy="47705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8771D608-8968-4BD7-8978-8A18B1127ED3}"/>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8881E8B2-580B-4C9E-910A-FCCB232C8610}"/>
                  </a:ext>
                </a:extLst>
              </p:cNvPr>
              <p:cNvSpPr/>
              <p:nvPr/>
            </p:nvSpPr>
            <p:spPr>
              <a:xfrm>
                <a:off x="2766177" y="1436365"/>
                <a:ext cx="6659644" cy="492443"/>
              </a:xfrm>
              <a:prstGeom prst="rect">
                <a:avLst/>
              </a:prstGeom>
              <a:noFill/>
            </p:spPr>
            <p:txBody>
              <a:bodyPr wrap="none" lIns="91440" tIns="45720" rIns="91440" bIns="45720">
                <a:spAutoFit/>
              </a:bodyPr>
              <a:lstStyle/>
              <a:p>
                <a:pPr algn="ctr"/>
                <a:r>
                  <a:rPr lang="en-US" altLang="zh-CN" sz="2600" dirty="0">
                    <a:ln w="0"/>
                    <a:solidFill>
                      <a:srgbClr val="FFC000"/>
                    </a:solidFill>
                    <a:effectLst>
                      <a:outerShdw blurRad="38100" dist="19050" dir="2700000" algn="tl" rotWithShape="0">
                        <a:schemeClr val="dk1">
                          <a:alpha val="40000"/>
                        </a:schemeClr>
                      </a:outerShdw>
                    </a:effectLst>
                  </a:rPr>
                  <a:t>Post numerical vector = </a:t>
                </a:r>
                <a14:m>
                  <m:oMath xmlns:m="http://schemas.openxmlformats.org/officeDocument/2006/math">
                    <m:r>
                      <a:rPr lang="zh-CN" altLang="en-US" sz="2600" b="0" i="1"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𝛴</m:t>
                    </m:r>
                    <m: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m:t>
                    </m:r>
                    <m:r>
                      <m:rPr>
                        <m:sty m:val="p"/>
                      </m:rP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Each</m:t>
                    </m:r>
                    <m: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 </m:t>
                    </m:r>
                    <m:r>
                      <m:rPr>
                        <m:sty m:val="p"/>
                      </m:rP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word</m:t>
                    </m:r>
                    <m: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 </m:t>
                    </m:r>
                    <m:r>
                      <m:rPr>
                        <m:sty m:val="p"/>
                      </m:rP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vector</m:t>
                    </m:r>
                    <m:r>
                      <a:rPr lang="en-US" altLang="zh-CN" sz="2600" b="0" i="0" cap="none" spc="0" dirty="0" smtClean="0">
                        <a:ln w="0"/>
                        <a:solidFill>
                          <a:srgbClr val="FFC000"/>
                        </a:solidFill>
                        <a:effectLst>
                          <a:outerShdw blurRad="38100" dist="19050" dir="2700000" algn="tl" rotWithShape="0">
                            <a:schemeClr val="dk1">
                              <a:alpha val="40000"/>
                            </a:schemeClr>
                          </a:outerShdw>
                        </a:effectLst>
                        <a:latin typeface="Cambria Math" panose="02040503050406030204" pitchFamily="18" charset="0"/>
                      </a:rPr>
                      <m:t>)</m:t>
                    </m:r>
                  </m:oMath>
                </a14:m>
                <a:endParaRPr lang="zh-CN" altLang="en-US" sz="2600" b="0" cap="none" spc="0" dirty="0">
                  <a:ln w="0"/>
                  <a:solidFill>
                    <a:srgbClr val="FFC000"/>
                  </a:solidFill>
                  <a:effectLst>
                    <a:outerShdw blurRad="38100" dist="19050" dir="2700000" algn="tl" rotWithShape="0">
                      <a:schemeClr val="dk1">
                        <a:alpha val="40000"/>
                      </a:schemeClr>
                    </a:outerShdw>
                  </a:effectLst>
                </a:endParaRPr>
              </a:p>
            </p:txBody>
          </p:sp>
        </mc:Choice>
        <mc:Fallback xmlns="">
          <p:sp>
            <p:nvSpPr>
              <p:cNvPr id="28" name="矩形 27">
                <a:extLst>
                  <a:ext uri="{FF2B5EF4-FFF2-40B4-BE49-F238E27FC236}">
                    <a16:creationId xmlns:a16="http://schemas.microsoft.com/office/drawing/2014/main" id="{8881E8B2-580B-4C9E-910A-FCCB232C8610}"/>
                  </a:ext>
                </a:extLst>
              </p:cNvPr>
              <p:cNvSpPr>
                <a:spLocks noRot="1" noChangeAspect="1" noMove="1" noResize="1" noEditPoints="1" noAdjustHandles="1" noChangeArrowheads="1" noChangeShapeType="1" noTextEdit="1"/>
              </p:cNvSpPr>
              <p:nvPr/>
            </p:nvSpPr>
            <p:spPr>
              <a:xfrm>
                <a:off x="2766177" y="1436365"/>
                <a:ext cx="6659644" cy="492443"/>
              </a:xfrm>
              <a:prstGeom prst="rect">
                <a:avLst/>
              </a:prstGeom>
              <a:blipFill>
                <a:blip r:embed="rId6"/>
                <a:stretch>
                  <a:fillRect l="-1374" t="-13750" b="-37500"/>
                </a:stretch>
              </a:blipFill>
            </p:spPr>
            <p:txBody>
              <a:bodyPr/>
              <a:lstStyle/>
              <a:p>
                <a:r>
                  <a:rPr lang="zh-CN" altLang="en-US">
                    <a:noFill/>
                  </a:rPr>
                  <a:t> </a:t>
                </a:r>
              </a:p>
            </p:txBody>
          </p:sp>
        </mc:Fallback>
      </mc:AlternateContent>
      <p:pic>
        <p:nvPicPr>
          <p:cNvPr id="29" name="Picture 2" descr="sum of vectors 的图像结果">
            <a:extLst>
              <a:ext uri="{FF2B5EF4-FFF2-40B4-BE49-F238E27FC236}">
                <a16:creationId xmlns:a16="http://schemas.microsoft.com/office/drawing/2014/main" id="{6576705D-E778-470E-BB10-3EE5D84BB1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203" y="207220"/>
            <a:ext cx="24003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 name="音频 7">
            <a:hlinkClick r:id="" action="ppaction://media"/>
            <a:extLst>
              <a:ext uri="{FF2B5EF4-FFF2-40B4-BE49-F238E27FC236}">
                <a16:creationId xmlns:a16="http://schemas.microsoft.com/office/drawing/2014/main" id="{D2A8721B-E67E-45CA-8372-E776608AC175}"/>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12823566"/>
      </p:ext>
    </p:extLst>
  </p:cSld>
  <p:clrMapOvr>
    <a:masterClrMapping/>
  </p:clrMapOvr>
  <mc:AlternateContent xmlns:mc="http://schemas.openxmlformats.org/markup-compatibility/2006" xmlns:p14="http://schemas.microsoft.com/office/powerpoint/2010/main">
    <mc:Choice Requires="p14">
      <p:transition spd="slow" p14:dur="2000" advTm="76290"/>
    </mc:Choice>
    <mc:Fallback xmlns="">
      <p:transition spd="slow" advTm="76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2" fill="hold" display="0">
                  <p:stCondLst>
                    <p:cond delay="indefinite"/>
                  </p:stCondLst>
                  <p:endCondLst>
                    <p:cond evt="onStopAudio" delay="0">
                      <p:tgtEl>
                        <p:sldTgt/>
                      </p:tgtEl>
                    </p:cond>
                  </p:endCondLst>
                </p:cTn>
                <p:tgtEl>
                  <p:spTgt spid="8"/>
                </p:tgtEl>
              </p:cMediaNode>
            </p:audio>
          </p:childTnLst>
        </p:cTn>
      </p:par>
    </p:tnLst>
    <p:bldLst>
      <p:bldP spid="13" grpId="0"/>
      <p:bldP spid="13" grpId="1"/>
      <p:bldP spid="16" grpId="0"/>
      <p:bldP spid="16" grpId="1"/>
      <p:bldP spid="17" grpId="0" animBg="1"/>
      <p:bldP spid="19" grpId="0" animBg="1"/>
      <p:bldP spid="21" grpId="0"/>
      <p:bldP spid="22" grpId="0"/>
      <p:bldP spid="24" grpId="0"/>
      <p:bldP spid="25" grpId="0"/>
      <p:bldP spid="14" grpId="0" animBg="1"/>
      <p:bldP spid="20" grpId="0"/>
      <p:bldP spid="33" grpId="0"/>
      <p:bldP spid="34" grpId="0"/>
      <p:bldP spid="35" grpId="0"/>
      <p:bldP spid="38" grpId="0"/>
      <p:bldP spid="39" grpId="0" animBg="1"/>
      <p:bldP spid="40" grpId="0" animBg="1"/>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F12B123-9CC4-4A57-985F-B144056B48AD}"/>
              </a:ext>
            </a:extLst>
          </p:cNvPr>
          <p:cNvSpPr/>
          <p:nvPr/>
        </p:nvSpPr>
        <p:spPr>
          <a:xfrm>
            <a:off x="7479" y="225619"/>
            <a:ext cx="5261377"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4876951A-593F-4ECE-B915-3B3D6DFA37B8}"/>
              </a:ext>
            </a:extLst>
          </p:cNvPr>
          <p:cNvSpPr/>
          <p:nvPr/>
        </p:nvSpPr>
        <p:spPr>
          <a:xfrm>
            <a:off x="0" y="769457"/>
            <a:ext cx="3393879"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4.1.3 Feature Extraction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9" name="Picture 4" descr="mainframe box 的图像结果">
            <a:extLst>
              <a:ext uri="{FF2B5EF4-FFF2-40B4-BE49-F238E27FC236}">
                <a16:creationId xmlns:a16="http://schemas.microsoft.com/office/drawing/2014/main" id="{DAAE08F5-3C91-4660-A956-5A0F08E4FC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9491992" y="693680"/>
            <a:ext cx="2390775" cy="23907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58AB47F9-7AA3-42CC-BCE0-22AAF3ABF14D}"/>
              </a:ext>
            </a:extLst>
          </p:cNvPr>
          <p:cNvSpPr/>
          <p:nvPr/>
        </p:nvSpPr>
        <p:spPr>
          <a:xfrm>
            <a:off x="9199632" y="20437"/>
            <a:ext cx="297549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Language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11" name="表格 11">
            <a:extLst>
              <a:ext uri="{FF2B5EF4-FFF2-40B4-BE49-F238E27FC236}">
                <a16:creationId xmlns:a16="http://schemas.microsoft.com/office/drawing/2014/main" id="{FE7B4C6E-E35B-48F0-BFBD-0732FA6F2EE0}"/>
              </a:ext>
            </a:extLst>
          </p:cNvPr>
          <p:cNvGraphicFramePr>
            <a:graphicFrameLocks noGrp="1"/>
          </p:cNvGraphicFramePr>
          <p:nvPr/>
        </p:nvGraphicFramePr>
        <p:xfrm>
          <a:off x="7480" y="3589747"/>
          <a:ext cx="12177039" cy="3268251"/>
        </p:xfrm>
        <a:graphic>
          <a:graphicData uri="http://schemas.openxmlformats.org/drawingml/2006/table">
            <a:tbl>
              <a:tblPr firstRow="1" bandRow="1">
                <a:tableStyleId>{5C22544A-7EE6-4342-B048-85BDC9FD1C3A}</a:tableStyleId>
              </a:tblPr>
              <a:tblGrid>
                <a:gridCol w="1739577">
                  <a:extLst>
                    <a:ext uri="{9D8B030D-6E8A-4147-A177-3AD203B41FA5}">
                      <a16:colId xmlns:a16="http://schemas.microsoft.com/office/drawing/2014/main" val="36780818"/>
                    </a:ext>
                  </a:extLst>
                </a:gridCol>
                <a:gridCol w="1739577">
                  <a:extLst>
                    <a:ext uri="{9D8B030D-6E8A-4147-A177-3AD203B41FA5}">
                      <a16:colId xmlns:a16="http://schemas.microsoft.com/office/drawing/2014/main" val="2097036827"/>
                    </a:ext>
                  </a:extLst>
                </a:gridCol>
                <a:gridCol w="1739577">
                  <a:extLst>
                    <a:ext uri="{9D8B030D-6E8A-4147-A177-3AD203B41FA5}">
                      <a16:colId xmlns:a16="http://schemas.microsoft.com/office/drawing/2014/main" val="1788958602"/>
                    </a:ext>
                  </a:extLst>
                </a:gridCol>
                <a:gridCol w="1739577">
                  <a:extLst>
                    <a:ext uri="{9D8B030D-6E8A-4147-A177-3AD203B41FA5}">
                      <a16:colId xmlns:a16="http://schemas.microsoft.com/office/drawing/2014/main" val="599748180"/>
                    </a:ext>
                  </a:extLst>
                </a:gridCol>
                <a:gridCol w="1739577">
                  <a:extLst>
                    <a:ext uri="{9D8B030D-6E8A-4147-A177-3AD203B41FA5}">
                      <a16:colId xmlns:a16="http://schemas.microsoft.com/office/drawing/2014/main" val="3961358544"/>
                    </a:ext>
                  </a:extLst>
                </a:gridCol>
                <a:gridCol w="1739577">
                  <a:extLst>
                    <a:ext uri="{9D8B030D-6E8A-4147-A177-3AD203B41FA5}">
                      <a16:colId xmlns:a16="http://schemas.microsoft.com/office/drawing/2014/main" val="3993987957"/>
                    </a:ext>
                  </a:extLst>
                </a:gridCol>
                <a:gridCol w="1739577">
                  <a:extLst>
                    <a:ext uri="{9D8B030D-6E8A-4147-A177-3AD203B41FA5}">
                      <a16:colId xmlns:a16="http://schemas.microsoft.com/office/drawing/2014/main" val="175521535"/>
                    </a:ext>
                  </a:extLst>
                </a:gridCol>
              </a:tblGrid>
              <a:tr h="454775">
                <a:tc>
                  <a:txBody>
                    <a:bodyPr/>
                    <a:lstStyle/>
                    <a:p>
                      <a:endParaRPr lang="zh-CN" altLang="en-US" dirty="0"/>
                    </a:p>
                  </a:txBody>
                  <a:tcPr/>
                </a:tc>
                <a:tc gridSpan="6">
                  <a:txBody>
                    <a:bodyPr/>
                    <a:lstStyle/>
                    <a:p>
                      <a:pPr algn="ctr"/>
                      <a:r>
                        <a:rPr lang="en-US" altLang="zh-CN" dirty="0"/>
                        <a:t>Language Models</a:t>
                      </a:r>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4276368077"/>
                  </a:ext>
                </a:extLst>
              </a:tr>
              <a:tr h="380714">
                <a:tc>
                  <a:txBody>
                    <a:bodyPr/>
                    <a:lstStyle/>
                    <a:p>
                      <a:r>
                        <a:rPr lang="en-US" altLang="zh-CN" dirty="0"/>
                        <a:t>Name</a:t>
                      </a:r>
                      <a:endParaRPr lang="zh-CN" altLang="en-US" dirty="0"/>
                    </a:p>
                  </a:txBody>
                  <a:tcPr/>
                </a:tc>
                <a:tc>
                  <a:txBody>
                    <a:bodyPr/>
                    <a:lstStyle/>
                    <a:p>
                      <a:r>
                        <a:rPr lang="en-US" altLang="zh-CN" dirty="0"/>
                        <a:t>Word2Vec</a:t>
                      </a:r>
                      <a:endParaRPr lang="zh-CN" altLang="en-US" dirty="0"/>
                    </a:p>
                  </a:txBody>
                  <a:tcPr/>
                </a:tc>
                <a:tc>
                  <a:txBody>
                    <a:bodyPr/>
                    <a:lstStyle/>
                    <a:p>
                      <a:r>
                        <a:rPr lang="en-US" altLang="zh-CN" dirty="0" err="1"/>
                        <a:t>GloVe</a:t>
                      </a:r>
                      <a:endParaRPr lang="zh-CN" altLang="en-US" dirty="0"/>
                    </a:p>
                  </a:txBody>
                  <a:tcPr/>
                </a:tc>
                <a:tc>
                  <a:txBody>
                    <a:bodyPr/>
                    <a:lstStyle/>
                    <a:p>
                      <a:r>
                        <a:rPr lang="en-US" altLang="zh-CN" dirty="0"/>
                        <a:t>BERT</a:t>
                      </a:r>
                      <a:endParaRPr lang="zh-CN" altLang="en-US" dirty="0"/>
                    </a:p>
                  </a:txBody>
                  <a:tcPr/>
                </a:tc>
                <a:tc>
                  <a:txBody>
                    <a:bodyPr/>
                    <a:lstStyle/>
                    <a:p>
                      <a:r>
                        <a:rPr lang="en-US" altLang="zh-CN" dirty="0" err="1"/>
                        <a:t>RoBERTa</a:t>
                      </a:r>
                      <a:endParaRPr lang="zh-CN" altLang="en-US" dirty="0"/>
                    </a:p>
                  </a:txBody>
                  <a:tcPr/>
                </a:tc>
                <a:tc>
                  <a:txBody>
                    <a:bodyPr/>
                    <a:lstStyle/>
                    <a:p>
                      <a:r>
                        <a:rPr lang="en-US" altLang="zh-CN" dirty="0" err="1"/>
                        <a:t>DeBERTa</a:t>
                      </a:r>
                      <a:endParaRPr lang="zh-CN" altLang="en-US" dirty="0"/>
                    </a:p>
                  </a:txBody>
                  <a:tcPr/>
                </a:tc>
                <a:tc>
                  <a:txBody>
                    <a:bodyPr/>
                    <a:lstStyle/>
                    <a:p>
                      <a:r>
                        <a:rPr lang="en-US" altLang="zh-CN" dirty="0"/>
                        <a:t>GPT-3</a:t>
                      </a:r>
                      <a:endParaRPr lang="zh-CN" altLang="en-US" dirty="0"/>
                    </a:p>
                  </a:txBody>
                  <a:tcPr/>
                </a:tc>
                <a:extLst>
                  <a:ext uri="{0D108BD9-81ED-4DB2-BD59-A6C34878D82A}">
                    <a16:rowId xmlns:a16="http://schemas.microsoft.com/office/drawing/2014/main" val="2712744708"/>
                  </a:ext>
                </a:extLst>
              </a:tr>
              <a:tr h="380714">
                <a:tc>
                  <a:txBody>
                    <a:bodyPr/>
                    <a:lstStyle/>
                    <a:p>
                      <a:r>
                        <a:rPr lang="en-US" altLang="zh-CN" dirty="0"/>
                        <a:t>Released Year</a:t>
                      </a:r>
                      <a:endParaRPr lang="zh-CN" altLang="en-US" dirty="0"/>
                    </a:p>
                  </a:txBody>
                  <a:tcPr/>
                </a:tc>
                <a:tc>
                  <a:txBody>
                    <a:bodyPr/>
                    <a:lstStyle/>
                    <a:p>
                      <a:r>
                        <a:rPr lang="en-US" altLang="zh-CN" dirty="0"/>
                        <a:t>2013</a:t>
                      </a:r>
                      <a:endParaRPr lang="zh-CN" altLang="en-US" dirty="0"/>
                    </a:p>
                  </a:txBody>
                  <a:tcPr/>
                </a:tc>
                <a:tc>
                  <a:txBody>
                    <a:bodyPr/>
                    <a:lstStyle/>
                    <a:p>
                      <a:r>
                        <a:rPr lang="en-US" altLang="zh-CN" dirty="0"/>
                        <a:t>2014</a:t>
                      </a:r>
                      <a:endParaRPr lang="zh-CN" altLang="en-US" dirty="0"/>
                    </a:p>
                  </a:txBody>
                  <a:tcPr/>
                </a:tc>
                <a:tc>
                  <a:txBody>
                    <a:bodyPr/>
                    <a:lstStyle/>
                    <a:p>
                      <a:r>
                        <a:rPr lang="en-US" altLang="zh-CN" dirty="0"/>
                        <a:t>2018</a:t>
                      </a:r>
                      <a:endParaRPr lang="zh-CN" altLang="en-US" dirty="0"/>
                    </a:p>
                  </a:txBody>
                  <a:tcPr/>
                </a:tc>
                <a:tc>
                  <a:txBody>
                    <a:bodyPr/>
                    <a:lstStyle/>
                    <a:p>
                      <a:r>
                        <a:rPr lang="en-US" altLang="zh-CN" dirty="0"/>
                        <a:t>2019</a:t>
                      </a:r>
                      <a:endParaRPr lang="zh-CN" altLang="en-US" dirty="0"/>
                    </a:p>
                  </a:txBody>
                  <a:tcPr/>
                </a:tc>
                <a:tc>
                  <a:txBody>
                    <a:bodyPr/>
                    <a:lstStyle/>
                    <a:p>
                      <a:r>
                        <a:rPr lang="en-US" altLang="zh-CN" dirty="0"/>
                        <a:t>2021</a:t>
                      </a:r>
                      <a:endParaRPr lang="zh-CN" altLang="en-US" dirty="0"/>
                    </a:p>
                  </a:txBody>
                  <a:tcPr/>
                </a:tc>
                <a:tc>
                  <a:txBody>
                    <a:bodyPr/>
                    <a:lstStyle/>
                    <a:p>
                      <a:r>
                        <a:rPr lang="en-US" altLang="zh-CN" dirty="0"/>
                        <a:t>2020</a:t>
                      </a:r>
                      <a:endParaRPr lang="zh-CN" altLang="en-US" dirty="0"/>
                    </a:p>
                  </a:txBody>
                  <a:tcPr/>
                </a:tc>
                <a:extLst>
                  <a:ext uri="{0D108BD9-81ED-4DB2-BD59-A6C34878D82A}">
                    <a16:rowId xmlns:a16="http://schemas.microsoft.com/office/drawing/2014/main" val="3755384558"/>
                  </a:ext>
                </a:extLst>
              </a:tr>
              <a:tr h="951786">
                <a:tc>
                  <a:txBody>
                    <a:bodyPr/>
                    <a:lstStyle/>
                    <a:p>
                      <a:r>
                        <a:rPr lang="en-US" altLang="zh-CN" dirty="0"/>
                        <a:t># Parameters</a:t>
                      </a:r>
                    </a:p>
                    <a:p>
                      <a:r>
                        <a:rPr lang="en-US" altLang="zh-CN" dirty="0"/>
                        <a:t>(most capable sub-model)</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340 M</a:t>
                      </a:r>
                      <a:endParaRPr lang="zh-CN" altLang="en-US" dirty="0"/>
                    </a:p>
                  </a:txBody>
                  <a:tcPr/>
                </a:tc>
                <a:tc>
                  <a:txBody>
                    <a:bodyPr/>
                    <a:lstStyle/>
                    <a:p>
                      <a:r>
                        <a:rPr lang="en-US" altLang="zh-CN" dirty="0"/>
                        <a:t>355 M</a:t>
                      </a:r>
                      <a:endParaRPr lang="zh-CN" altLang="en-US" dirty="0"/>
                    </a:p>
                  </a:txBody>
                  <a:tcPr/>
                </a:tc>
                <a:tc>
                  <a:txBody>
                    <a:bodyPr/>
                    <a:lstStyle/>
                    <a:p>
                      <a:r>
                        <a:rPr lang="en-US" altLang="zh-CN" dirty="0"/>
                        <a:t>1.5 B</a:t>
                      </a:r>
                      <a:endParaRPr lang="zh-CN" altLang="en-US" dirty="0"/>
                    </a:p>
                  </a:txBody>
                  <a:tcPr/>
                </a:tc>
                <a:tc>
                  <a:txBody>
                    <a:bodyPr/>
                    <a:lstStyle/>
                    <a:p>
                      <a:r>
                        <a:rPr lang="en-US" altLang="zh-CN" dirty="0"/>
                        <a:t>175 B</a:t>
                      </a:r>
                      <a:endParaRPr lang="zh-CN" altLang="en-US" dirty="0"/>
                    </a:p>
                  </a:txBody>
                  <a:tcPr/>
                </a:tc>
                <a:extLst>
                  <a:ext uri="{0D108BD9-81ED-4DB2-BD59-A6C34878D82A}">
                    <a16:rowId xmlns:a16="http://schemas.microsoft.com/office/drawing/2014/main" val="2593766588"/>
                  </a:ext>
                </a:extLst>
              </a:tr>
              <a:tr h="1100262">
                <a:tc>
                  <a:txBody>
                    <a:bodyPr/>
                    <a:lstStyle/>
                    <a:p>
                      <a:r>
                        <a:rPr lang="en-US" altLang="zh-CN" dirty="0"/>
                        <a:t>Vector Length </a:t>
                      </a:r>
                    </a:p>
                    <a:p>
                      <a:r>
                        <a:rPr lang="en-US" altLang="zh-CN" dirty="0"/>
                        <a:t>(most capable sub-model)</a:t>
                      </a:r>
                      <a:endParaRPr lang="zh-CN" altLang="en-US" dirty="0"/>
                    </a:p>
                  </a:txBody>
                  <a:tcPr/>
                </a:tc>
                <a:tc>
                  <a:txBody>
                    <a:bodyPr/>
                    <a:lstStyle/>
                    <a:p>
                      <a:r>
                        <a:rPr lang="en-US" altLang="zh-CN" dirty="0"/>
                        <a:t>300</a:t>
                      </a:r>
                      <a:endParaRPr lang="zh-CN" altLang="en-US" dirty="0"/>
                    </a:p>
                  </a:txBody>
                  <a:tcPr/>
                </a:tc>
                <a:tc>
                  <a:txBody>
                    <a:bodyPr/>
                    <a:lstStyle/>
                    <a:p>
                      <a:r>
                        <a:rPr lang="en-US" altLang="zh-CN" dirty="0"/>
                        <a:t>300</a:t>
                      </a:r>
                      <a:endParaRPr lang="zh-CN" altLang="en-US" dirty="0"/>
                    </a:p>
                  </a:txBody>
                  <a:tcPr/>
                </a:tc>
                <a:tc>
                  <a:txBody>
                    <a:bodyPr/>
                    <a:lstStyle/>
                    <a:p>
                      <a:r>
                        <a:rPr lang="en-US" altLang="zh-CN" dirty="0"/>
                        <a:t>1,024</a:t>
                      </a:r>
                      <a:endParaRPr lang="zh-CN" altLang="en-US" dirty="0"/>
                    </a:p>
                  </a:txBody>
                  <a:tcPr/>
                </a:tc>
                <a:tc>
                  <a:txBody>
                    <a:bodyPr/>
                    <a:lstStyle/>
                    <a:p>
                      <a:r>
                        <a:rPr lang="en-US" altLang="zh-CN" dirty="0"/>
                        <a:t>1,024</a:t>
                      </a:r>
                      <a:endParaRPr lang="zh-CN" altLang="en-US" dirty="0"/>
                    </a:p>
                  </a:txBody>
                  <a:tcPr/>
                </a:tc>
                <a:tc>
                  <a:txBody>
                    <a:bodyPr/>
                    <a:lstStyle/>
                    <a:p>
                      <a:r>
                        <a:rPr lang="en-US" altLang="zh-CN" dirty="0"/>
                        <a:t>1,536</a:t>
                      </a:r>
                      <a:endParaRPr lang="zh-CN" altLang="en-US" dirty="0"/>
                    </a:p>
                  </a:txBody>
                  <a:tcPr/>
                </a:tc>
                <a:tc>
                  <a:txBody>
                    <a:bodyPr/>
                    <a:lstStyle/>
                    <a:p>
                      <a:r>
                        <a:rPr lang="en-US" altLang="zh-CN" dirty="0"/>
                        <a:t>12,288</a:t>
                      </a:r>
                      <a:endParaRPr lang="zh-CN" altLang="en-US" dirty="0"/>
                    </a:p>
                  </a:txBody>
                  <a:tcPr/>
                </a:tc>
                <a:extLst>
                  <a:ext uri="{0D108BD9-81ED-4DB2-BD59-A6C34878D82A}">
                    <a16:rowId xmlns:a16="http://schemas.microsoft.com/office/drawing/2014/main" val="1976046597"/>
                  </a:ext>
                </a:extLst>
              </a:tr>
            </a:tbl>
          </a:graphicData>
        </a:graphic>
      </p:graphicFrame>
      <p:sp>
        <p:nvSpPr>
          <p:cNvPr id="21" name="矩形 20">
            <a:extLst>
              <a:ext uri="{FF2B5EF4-FFF2-40B4-BE49-F238E27FC236}">
                <a16:creationId xmlns:a16="http://schemas.microsoft.com/office/drawing/2014/main" id="{98131C4D-DF2A-442D-82A7-E8EB71D400B2}"/>
              </a:ext>
            </a:extLst>
          </p:cNvPr>
          <p:cNvSpPr/>
          <p:nvPr/>
        </p:nvSpPr>
        <p:spPr>
          <a:xfrm>
            <a:off x="10414321" y="4052047"/>
            <a:ext cx="1180131" cy="2374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60FF8CAB-DDAC-4F29-B0D9-37BE64A511A3}"/>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3" name="音频 2">
            <a:hlinkClick r:id="" action="ppaction://media"/>
            <a:extLst>
              <a:ext uri="{FF2B5EF4-FFF2-40B4-BE49-F238E27FC236}">
                <a16:creationId xmlns:a16="http://schemas.microsoft.com/office/drawing/2014/main" id="{80CD71E5-220F-4577-9862-30A6953C0DF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775132020"/>
      </p:ext>
    </p:extLst>
  </p:cSld>
  <p:clrMapOvr>
    <a:masterClrMapping/>
  </p:clrMapOvr>
  <mc:AlternateContent xmlns:mc="http://schemas.openxmlformats.org/markup-compatibility/2006" xmlns:p14="http://schemas.microsoft.com/office/powerpoint/2010/main">
    <mc:Choice Requires="p14">
      <p:transition spd="slow" p14:dur="2000" advTm="46682"/>
    </mc:Choice>
    <mc:Fallback xmlns="">
      <p:transition spd="slow" advTm="46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3"/>
                </p:tgtEl>
              </p:cMediaNode>
            </p:audio>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6A9AF981-404F-4C46-A437-6C7BE4E626C7}"/>
              </a:ext>
            </a:extLst>
          </p:cNvPr>
          <p:cNvSpPr/>
          <p:nvPr/>
        </p:nvSpPr>
        <p:spPr>
          <a:xfrm>
            <a:off x="0" y="769457"/>
            <a:ext cx="3393879"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4.1.3 Feature Extraction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0DDD29EC-984E-421B-A435-2E376EEAD869}"/>
              </a:ext>
            </a:extLst>
          </p:cNvPr>
          <p:cNvSpPr/>
          <p:nvPr/>
        </p:nvSpPr>
        <p:spPr>
          <a:xfrm>
            <a:off x="27799" y="3722442"/>
            <a:ext cx="3690433"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Cleaned Post + Label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7" name="Picture 4" descr="mainframe box 的图像结果">
            <a:extLst>
              <a:ext uri="{FF2B5EF4-FFF2-40B4-BE49-F238E27FC236}">
                <a16:creationId xmlns:a16="http://schemas.microsoft.com/office/drawing/2014/main" id="{503EA144-F216-43E0-9C13-0B51A222F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08253" y="2789783"/>
            <a:ext cx="2390775" cy="23907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752CB557-5E19-497D-BF57-9E5C297D396B}"/>
              </a:ext>
            </a:extLst>
          </p:cNvPr>
          <p:cNvSpPr/>
          <p:nvPr/>
        </p:nvSpPr>
        <p:spPr>
          <a:xfrm>
            <a:off x="7811210" y="3696581"/>
            <a:ext cx="4589719" cy="1015663"/>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Machine Learnable Post + </a:t>
            </a:r>
          </a:p>
          <a:p>
            <a:pPr algn="ctr"/>
            <a:r>
              <a:rPr lang="en-US" altLang="zh-CN" sz="3000" dirty="0">
                <a:ln w="0"/>
                <a:solidFill>
                  <a:schemeClr val="bg1"/>
                </a:solidFill>
                <a:effectLst>
                  <a:outerShdw blurRad="38100" dist="19050" dir="2700000" algn="tl" rotWithShape="0">
                    <a:schemeClr val="dk1">
                      <a:alpha val="40000"/>
                    </a:schemeClr>
                  </a:outerShdw>
                </a:effectLst>
              </a:rPr>
              <a:t>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9" name="箭头: 右 8">
            <a:extLst>
              <a:ext uri="{FF2B5EF4-FFF2-40B4-BE49-F238E27FC236}">
                <a16:creationId xmlns:a16="http://schemas.microsoft.com/office/drawing/2014/main" id="{E7E36047-8768-4520-AE43-B4BC8D63C2B8}"/>
              </a:ext>
            </a:extLst>
          </p:cNvPr>
          <p:cNvSpPr/>
          <p:nvPr/>
        </p:nvSpPr>
        <p:spPr>
          <a:xfrm>
            <a:off x="3728634"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B4C2A473-C2D1-4F21-B615-273CCEA4F417}"/>
              </a:ext>
            </a:extLst>
          </p:cNvPr>
          <p:cNvSpPr/>
          <p:nvPr/>
        </p:nvSpPr>
        <p:spPr>
          <a:xfrm>
            <a:off x="7143483" y="377352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EDCDB1-EA70-4CE0-B196-1DDF1F4A93F4}"/>
              </a:ext>
            </a:extLst>
          </p:cNvPr>
          <p:cNvSpPr/>
          <p:nvPr/>
        </p:nvSpPr>
        <p:spPr>
          <a:xfrm>
            <a:off x="4297459" y="2108180"/>
            <a:ext cx="297549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Language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13" name="Picture 4" descr="mainframe box 的图像结果">
            <a:extLst>
              <a:ext uri="{FF2B5EF4-FFF2-40B4-BE49-F238E27FC236}">
                <a16:creationId xmlns:a16="http://schemas.microsoft.com/office/drawing/2014/main" id="{1852ACF7-EC8C-4537-8D55-5E6097433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3" y="807394"/>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ainframe box 的图像结果">
            <a:extLst>
              <a:ext uri="{FF2B5EF4-FFF2-40B4-BE49-F238E27FC236}">
                <a16:creationId xmlns:a16="http://schemas.microsoft.com/office/drawing/2014/main" id="{AA159ABA-798B-4F65-8CF2-9E730944BB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3" y="1890547"/>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ainframe box 的图像结果">
            <a:extLst>
              <a:ext uri="{FF2B5EF4-FFF2-40B4-BE49-F238E27FC236}">
                <a16:creationId xmlns:a16="http://schemas.microsoft.com/office/drawing/2014/main" id="{50D7A121-2EC0-46C9-8AB4-6DCF468243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2" y="2970376"/>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mainframe box 的图像结果">
            <a:extLst>
              <a:ext uri="{FF2B5EF4-FFF2-40B4-BE49-F238E27FC236}">
                <a16:creationId xmlns:a16="http://schemas.microsoft.com/office/drawing/2014/main" id="{3328ED4C-03FC-4E20-AE94-E58376715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1" y="3976957"/>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mainframe box 的图像结果">
            <a:extLst>
              <a:ext uri="{FF2B5EF4-FFF2-40B4-BE49-F238E27FC236}">
                <a16:creationId xmlns:a16="http://schemas.microsoft.com/office/drawing/2014/main" id="{AB261B59-CF38-4EA8-9FF8-C3E044E1B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2" y="4983538"/>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ainframe box 的图像结果">
            <a:extLst>
              <a:ext uri="{FF2B5EF4-FFF2-40B4-BE49-F238E27FC236}">
                <a16:creationId xmlns:a16="http://schemas.microsoft.com/office/drawing/2014/main" id="{D9412B73-6567-460D-8B89-6744CDB59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309292" y="5990119"/>
            <a:ext cx="786707" cy="786707"/>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53579914-2350-4A65-913F-10B8954EA561}"/>
              </a:ext>
            </a:extLst>
          </p:cNvPr>
          <p:cNvSpPr/>
          <p:nvPr/>
        </p:nvSpPr>
        <p:spPr>
          <a:xfrm>
            <a:off x="6999028" y="889106"/>
            <a:ext cx="470513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Numerical Vector 1 + Label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0" name="箭头: 右 19">
            <a:extLst>
              <a:ext uri="{FF2B5EF4-FFF2-40B4-BE49-F238E27FC236}">
                <a16:creationId xmlns:a16="http://schemas.microsoft.com/office/drawing/2014/main" id="{435CA0BB-5812-4BC8-BCFF-10EDEF89B08D}"/>
              </a:ext>
            </a:extLst>
          </p:cNvPr>
          <p:cNvSpPr/>
          <p:nvPr/>
        </p:nvSpPr>
        <p:spPr>
          <a:xfrm>
            <a:off x="6291705" y="966050"/>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42760A5-ABD4-406E-B76C-A98D4EB64195}"/>
              </a:ext>
            </a:extLst>
          </p:cNvPr>
          <p:cNvSpPr/>
          <p:nvPr/>
        </p:nvSpPr>
        <p:spPr>
          <a:xfrm>
            <a:off x="6999028" y="1915817"/>
            <a:ext cx="470513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Numerical Vector 2 + 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22" name="箭头: 右 21">
            <a:extLst>
              <a:ext uri="{FF2B5EF4-FFF2-40B4-BE49-F238E27FC236}">
                <a16:creationId xmlns:a16="http://schemas.microsoft.com/office/drawing/2014/main" id="{71AAFEC3-3DC1-4917-B8B2-8D7AE2D6E467}"/>
              </a:ext>
            </a:extLst>
          </p:cNvPr>
          <p:cNvSpPr/>
          <p:nvPr/>
        </p:nvSpPr>
        <p:spPr>
          <a:xfrm>
            <a:off x="6291705" y="1992761"/>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95C9C52-583B-4A76-AB92-B270D044EF07}"/>
              </a:ext>
            </a:extLst>
          </p:cNvPr>
          <p:cNvSpPr/>
          <p:nvPr/>
        </p:nvSpPr>
        <p:spPr>
          <a:xfrm>
            <a:off x="6999028" y="3024473"/>
            <a:ext cx="470513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Numerical Vector 3 + 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24" name="箭头: 右 23">
            <a:extLst>
              <a:ext uri="{FF2B5EF4-FFF2-40B4-BE49-F238E27FC236}">
                <a16:creationId xmlns:a16="http://schemas.microsoft.com/office/drawing/2014/main" id="{E6074CDF-1CF4-4E41-A943-63298B2D95E4}"/>
              </a:ext>
            </a:extLst>
          </p:cNvPr>
          <p:cNvSpPr/>
          <p:nvPr/>
        </p:nvSpPr>
        <p:spPr>
          <a:xfrm>
            <a:off x="6291705" y="3101417"/>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8E8A90C-4B72-4F0C-BCDC-F2422804E37F}"/>
              </a:ext>
            </a:extLst>
          </p:cNvPr>
          <p:cNvSpPr/>
          <p:nvPr/>
        </p:nvSpPr>
        <p:spPr>
          <a:xfrm>
            <a:off x="7035619" y="4040299"/>
            <a:ext cx="470513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Numerical Vector 4 + 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28" name="箭头: 右 27">
            <a:extLst>
              <a:ext uri="{FF2B5EF4-FFF2-40B4-BE49-F238E27FC236}">
                <a16:creationId xmlns:a16="http://schemas.microsoft.com/office/drawing/2014/main" id="{6D18DFBB-D989-4FCB-B256-6AB8B1521947}"/>
              </a:ext>
            </a:extLst>
          </p:cNvPr>
          <p:cNvSpPr/>
          <p:nvPr/>
        </p:nvSpPr>
        <p:spPr>
          <a:xfrm>
            <a:off x="6328296" y="4117243"/>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7D88DDEE-2DC4-4F74-853C-5302BEE59170}"/>
              </a:ext>
            </a:extLst>
          </p:cNvPr>
          <p:cNvSpPr/>
          <p:nvPr/>
        </p:nvSpPr>
        <p:spPr>
          <a:xfrm>
            <a:off x="7072210" y="4990201"/>
            <a:ext cx="470513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Numerical Vector 5 + 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30" name="箭头: 右 29">
            <a:extLst>
              <a:ext uri="{FF2B5EF4-FFF2-40B4-BE49-F238E27FC236}">
                <a16:creationId xmlns:a16="http://schemas.microsoft.com/office/drawing/2014/main" id="{3CF19BC1-1A91-443A-9709-C64DFEDA4B2F}"/>
              </a:ext>
            </a:extLst>
          </p:cNvPr>
          <p:cNvSpPr/>
          <p:nvPr/>
        </p:nvSpPr>
        <p:spPr>
          <a:xfrm>
            <a:off x="6364887" y="5067145"/>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ACBF332-1A9A-4DB3-B333-6918A19A4918}"/>
              </a:ext>
            </a:extLst>
          </p:cNvPr>
          <p:cNvSpPr/>
          <p:nvPr/>
        </p:nvSpPr>
        <p:spPr>
          <a:xfrm>
            <a:off x="7072210" y="6006822"/>
            <a:ext cx="4705135"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Numerical Vector 6 + Label</a:t>
            </a:r>
            <a:endParaRPr lang="zh-CN" altLang="en-US" sz="3000" dirty="0">
              <a:ln w="0"/>
              <a:solidFill>
                <a:schemeClr val="bg1"/>
              </a:solidFill>
              <a:effectLst>
                <a:outerShdw blurRad="38100" dist="19050" dir="2700000" algn="tl" rotWithShape="0">
                  <a:schemeClr val="dk1">
                    <a:alpha val="40000"/>
                  </a:schemeClr>
                </a:outerShdw>
              </a:effectLst>
            </a:endParaRPr>
          </a:p>
        </p:txBody>
      </p:sp>
      <p:sp>
        <p:nvSpPr>
          <p:cNvPr id="32" name="箭头: 右 31">
            <a:extLst>
              <a:ext uri="{FF2B5EF4-FFF2-40B4-BE49-F238E27FC236}">
                <a16:creationId xmlns:a16="http://schemas.microsoft.com/office/drawing/2014/main" id="{C231F93C-C680-4C35-B0B7-EE658F0792A2}"/>
              </a:ext>
            </a:extLst>
          </p:cNvPr>
          <p:cNvSpPr/>
          <p:nvPr/>
        </p:nvSpPr>
        <p:spPr>
          <a:xfrm>
            <a:off x="6364887" y="6083766"/>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8A6F30C1-9F5C-4C7C-B216-2EFD52951C86}"/>
              </a:ext>
            </a:extLst>
          </p:cNvPr>
          <p:cNvCxnSpPr>
            <a:cxnSpLocks/>
            <a:endCxn id="13" idx="3"/>
          </p:cNvCxnSpPr>
          <p:nvPr/>
        </p:nvCxnSpPr>
        <p:spPr>
          <a:xfrm flipV="1">
            <a:off x="3718232" y="1200748"/>
            <a:ext cx="1591061" cy="279869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5004FF9-7850-4109-9E0A-79317F91EB84}"/>
              </a:ext>
            </a:extLst>
          </p:cNvPr>
          <p:cNvCxnSpPr>
            <a:cxnSpLocks/>
            <a:stCxn id="9" idx="1"/>
            <a:endCxn id="15" idx="3"/>
          </p:cNvCxnSpPr>
          <p:nvPr/>
        </p:nvCxnSpPr>
        <p:spPr>
          <a:xfrm flipV="1">
            <a:off x="3728634" y="3363730"/>
            <a:ext cx="1580658" cy="64832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A282ABDE-9D40-4B67-84CE-7D130FD781BD}"/>
              </a:ext>
            </a:extLst>
          </p:cNvPr>
          <p:cNvCxnSpPr>
            <a:cxnSpLocks/>
            <a:stCxn id="9" idx="1"/>
            <a:endCxn id="16" idx="3"/>
          </p:cNvCxnSpPr>
          <p:nvPr/>
        </p:nvCxnSpPr>
        <p:spPr>
          <a:xfrm>
            <a:off x="3728634" y="4012052"/>
            <a:ext cx="1580657" cy="35825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C0C59514-BD27-4BA0-98C7-DD5D3BF01458}"/>
              </a:ext>
            </a:extLst>
          </p:cNvPr>
          <p:cNvCxnSpPr>
            <a:cxnSpLocks/>
            <a:stCxn id="9" idx="1"/>
            <a:endCxn id="17" idx="3"/>
          </p:cNvCxnSpPr>
          <p:nvPr/>
        </p:nvCxnSpPr>
        <p:spPr>
          <a:xfrm>
            <a:off x="3728634" y="4012052"/>
            <a:ext cx="1580658" cy="136484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C6E052FB-F8D5-4EBC-98CD-F6D645F98024}"/>
              </a:ext>
            </a:extLst>
          </p:cNvPr>
          <p:cNvCxnSpPr>
            <a:cxnSpLocks/>
            <a:stCxn id="9" idx="1"/>
            <a:endCxn id="18" idx="3"/>
          </p:cNvCxnSpPr>
          <p:nvPr/>
        </p:nvCxnSpPr>
        <p:spPr>
          <a:xfrm>
            <a:off x="3728634" y="4012052"/>
            <a:ext cx="1580658" cy="237142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323E061-3C04-4B7A-A048-7B2929D9C184}"/>
              </a:ext>
            </a:extLst>
          </p:cNvPr>
          <p:cNvCxnSpPr>
            <a:cxnSpLocks/>
            <a:stCxn id="9" idx="1"/>
            <a:endCxn id="14" idx="3"/>
          </p:cNvCxnSpPr>
          <p:nvPr/>
        </p:nvCxnSpPr>
        <p:spPr>
          <a:xfrm flipV="1">
            <a:off x="3728634" y="2283901"/>
            <a:ext cx="1580659" cy="1728151"/>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DCFD110C-0892-4A14-A32F-F09D9E366585}"/>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3" name="音频 2">
            <a:hlinkClick r:id="" action="ppaction://media"/>
            <a:extLst>
              <a:ext uri="{FF2B5EF4-FFF2-40B4-BE49-F238E27FC236}">
                <a16:creationId xmlns:a16="http://schemas.microsoft.com/office/drawing/2014/main" id="{724B73C5-63D9-4F61-96CA-8CF06AC4C66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61124862"/>
      </p:ext>
    </p:extLst>
  </p:cSld>
  <p:clrMapOvr>
    <a:masterClrMapping/>
  </p:clrMapOvr>
  <mc:AlternateContent xmlns:mc="http://schemas.openxmlformats.org/markup-compatibility/2006" xmlns:p14="http://schemas.microsoft.com/office/powerpoint/2010/main">
    <mc:Choice Requires="p14">
      <p:transition spd="slow" p14:dur="2000" advTm="13361"/>
    </mc:Choice>
    <mc:Fallback xmlns="">
      <p:transition spd="slow" advTm="13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9"/>
                                        </p:tgtEl>
                                      </p:cBhvr>
                                    </p:animEffect>
                                    <p:set>
                                      <p:cBhvr>
                                        <p:cTn id="11" dur="1" fill="hold">
                                          <p:stCondLst>
                                            <p:cond delay="499"/>
                                          </p:stCondLst>
                                        </p:cTn>
                                        <p:tgtEl>
                                          <p:spTgt spid="9"/>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500"/>
                                        <p:tgtEl>
                                          <p:spTgt spid="51"/>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10"/>
                                        </p:tgtEl>
                                      </p:cBhvr>
                                    </p:animEffect>
                                    <p:set>
                                      <p:cBhvr>
                                        <p:cTn id="59" dur="1" fill="hold">
                                          <p:stCondLst>
                                            <p:cond delay="499"/>
                                          </p:stCondLst>
                                        </p:cTn>
                                        <p:tgtEl>
                                          <p:spTgt spid="10"/>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500"/>
                                        <p:tgtEl>
                                          <p:spTgt spid="2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0" fill="hold" display="0">
                  <p:stCondLst>
                    <p:cond delay="indefinite"/>
                  </p:stCondLst>
                  <p:endCondLst>
                    <p:cond evt="onStopAudio" delay="0">
                      <p:tgtEl>
                        <p:sldTgt/>
                      </p:tgtEl>
                    </p:cond>
                  </p:endCondLst>
                </p:cTn>
                <p:tgtEl>
                  <p:spTgt spid="3"/>
                </p:tgtEl>
              </p:cMediaNode>
            </p:audio>
          </p:childTnLst>
        </p:cTn>
      </p:par>
    </p:tnLst>
    <p:bldLst>
      <p:bldP spid="8" grpId="0"/>
      <p:bldP spid="9" grpId="0" animBg="1"/>
      <p:bldP spid="10" grpId="0" animBg="1"/>
      <p:bldP spid="12" grpId="0"/>
      <p:bldP spid="19" grpId="0"/>
      <p:bldP spid="20" grpId="0" animBg="1"/>
      <p:bldP spid="21" grpId="0"/>
      <p:bldP spid="22" grpId="0" animBg="1"/>
      <p:bldP spid="23" grpId="0"/>
      <p:bldP spid="24" grpId="0" animBg="1"/>
      <p:bldP spid="27" grpId="0"/>
      <p:bldP spid="28" grpId="0" animBg="1"/>
      <p:bldP spid="29" grpId="0"/>
      <p:bldP spid="30" grpId="0" animBg="1"/>
      <p:bldP spid="31" grpId="0"/>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5830C57-07E0-4B9E-A952-57729D1D1020}"/>
              </a:ext>
            </a:extLst>
          </p:cNvPr>
          <p:cNvSpPr/>
          <p:nvPr/>
        </p:nvSpPr>
        <p:spPr>
          <a:xfrm>
            <a:off x="0" y="769457"/>
            <a:ext cx="428514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4.1.4 Prediction Model Set Up</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31156D56-857A-46A0-B02E-FB37F73FC13C}"/>
              </a:ext>
            </a:extLst>
          </p:cNvPr>
          <p:cNvSpPr/>
          <p:nvPr/>
        </p:nvSpPr>
        <p:spPr>
          <a:xfrm>
            <a:off x="15228" y="3775256"/>
            <a:ext cx="4397359"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Numerical Vector + Label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7" name="Picture 2" descr="computer monitor 的图像结果">
            <a:extLst>
              <a:ext uri="{FF2B5EF4-FFF2-40B4-BE49-F238E27FC236}">
                <a16:creationId xmlns:a16="http://schemas.microsoft.com/office/drawing/2014/main" id="{10FFDFC3-AAE9-48A8-AB70-5D59ED758B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240233" y="2780050"/>
            <a:ext cx="2390775" cy="238706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AE7FF85-8990-4957-959F-9E39B6C69396}"/>
              </a:ext>
            </a:extLst>
          </p:cNvPr>
          <p:cNvSpPr/>
          <p:nvPr/>
        </p:nvSpPr>
        <p:spPr>
          <a:xfrm>
            <a:off x="4915528" y="2108180"/>
            <a:ext cx="3012364"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Prediction Model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9" name="箭头: 右 8">
            <a:extLst>
              <a:ext uri="{FF2B5EF4-FFF2-40B4-BE49-F238E27FC236}">
                <a16:creationId xmlns:a16="http://schemas.microsoft.com/office/drawing/2014/main" id="{AF88AA74-FB4D-4638-9F9B-720874762717}"/>
              </a:ext>
            </a:extLst>
          </p:cNvPr>
          <p:cNvSpPr/>
          <p:nvPr/>
        </p:nvSpPr>
        <p:spPr>
          <a:xfrm>
            <a:off x="4390733" y="3813728"/>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55D70213-7F3E-4FCC-940A-B6A8B894DC0C}"/>
              </a:ext>
            </a:extLst>
          </p:cNvPr>
          <p:cNvSpPr/>
          <p:nvPr/>
        </p:nvSpPr>
        <p:spPr>
          <a:xfrm>
            <a:off x="7842179" y="3813728"/>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B7DD2D3-7745-4E7C-B2EA-54650B3A9B6C}"/>
              </a:ext>
            </a:extLst>
          </p:cNvPr>
          <p:cNvSpPr/>
          <p:nvPr/>
        </p:nvSpPr>
        <p:spPr>
          <a:xfrm>
            <a:off x="8586093" y="3775256"/>
            <a:ext cx="1337226"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12" name="Picture 2" descr="computer monitor 的图像结果">
            <a:extLst>
              <a:ext uri="{FF2B5EF4-FFF2-40B4-BE49-F238E27FC236}">
                <a16:creationId xmlns:a16="http://schemas.microsoft.com/office/drawing/2014/main" id="{63E82C6E-98C5-455A-83C7-39C4EED7E3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032872" y="1495111"/>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omputer monitor 的图像结果">
            <a:extLst>
              <a:ext uri="{FF2B5EF4-FFF2-40B4-BE49-F238E27FC236}">
                <a16:creationId xmlns:a16="http://schemas.microsoft.com/office/drawing/2014/main" id="{3700F0ED-09BA-45E5-A2C2-B6D063AB01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018962" y="2872355"/>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omputer monitor 的图像结果">
            <a:extLst>
              <a:ext uri="{FF2B5EF4-FFF2-40B4-BE49-F238E27FC236}">
                <a16:creationId xmlns:a16="http://schemas.microsoft.com/office/drawing/2014/main" id="{91869ED6-D0EA-43B2-97DF-4D5CE40B8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018962" y="4368236"/>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omputer monitor 的图像结果">
            <a:extLst>
              <a:ext uri="{FF2B5EF4-FFF2-40B4-BE49-F238E27FC236}">
                <a16:creationId xmlns:a16="http://schemas.microsoft.com/office/drawing/2014/main" id="{8F8D1F55-89D1-4A2F-9EAB-B45F803F7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018962" y="5705642"/>
            <a:ext cx="805496" cy="80424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B66AA20F-D78B-42A6-8608-200CADAC788E}"/>
              </a:ext>
            </a:extLst>
          </p:cNvPr>
          <p:cNvSpPr/>
          <p:nvPr/>
        </p:nvSpPr>
        <p:spPr>
          <a:xfrm>
            <a:off x="6021884" y="1007935"/>
            <a:ext cx="8274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RFC</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F1D5C0C3-7E10-4CD1-A410-73D634D8DB53}"/>
              </a:ext>
            </a:extLst>
          </p:cNvPr>
          <p:cNvSpPr/>
          <p:nvPr/>
        </p:nvSpPr>
        <p:spPr>
          <a:xfrm>
            <a:off x="5634759" y="2404224"/>
            <a:ext cx="1601722" cy="553998"/>
          </a:xfrm>
          <a:prstGeom prst="rect">
            <a:avLst/>
          </a:prstGeom>
          <a:noFill/>
        </p:spPr>
        <p:txBody>
          <a:bodyPr wrap="none" lIns="91440" tIns="45720" rIns="91440" bIns="45720">
            <a:spAutoFit/>
          </a:bodyPr>
          <a:lstStyle/>
          <a:p>
            <a:pPr algn="ctr"/>
            <a:r>
              <a:rPr lang="en-US" altLang="zh-CN" sz="3000" b="0" cap="none" spc="0" dirty="0" err="1">
                <a:ln w="0"/>
                <a:solidFill>
                  <a:schemeClr val="bg1"/>
                </a:solidFill>
                <a:effectLst>
                  <a:outerShdw blurRad="38100" dist="19050" dir="2700000" algn="tl" rotWithShape="0">
                    <a:schemeClr val="dk1">
                      <a:alpha val="40000"/>
                    </a:schemeClr>
                  </a:outerShdw>
                </a:effectLst>
              </a:rPr>
              <a:t>XGBoost</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8" name="矩形 17">
            <a:extLst>
              <a:ext uri="{FF2B5EF4-FFF2-40B4-BE49-F238E27FC236}">
                <a16:creationId xmlns:a16="http://schemas.microsoft.com/office/drawing/2014/main" id="{941F4E4B-3BED-4903-90CC-7471D1AA4181}"/>
              </a:ext>
            </a:extLst>
          </p:cNvPr>
          <p:cNvSpPr/>
          <p:nvPr/>
        </p:nvSpPr>
        <p:spPr>
          <a:xfrm>
            <a:off x="5929428" y="3835074"/>
            <a:ext cx="9845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CNN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4ACC0160-3B5A-4F3D-AFE6-F5D5BE12D5A7}"/>
              </a:ext>
            </a:extLst>
          </p:cNvPr>
          <p:cNvSpPr/>
          <p:nvPr/>
        </p:nvSpPr>
        <p:spPr>
          <a:xfrm>
            <a:off x="5875728" y="5198610"/>
            <a:ext cx="1091966"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LSTM</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0" name="箭头: 右 19">
            <a:extLst>
              <a:ext uri="{FF2B5EF4-FFF2-40B4-BE49-F238E27FC236}">
                <a16:creationId xmlns:a16="http://schemas.microsoft.com/office/drawing/2014/main" id="{357FDF2C-FD60-4BA9-9735-7990864CE42C}"/>
              </a:ext>
            </a:extLst>
          </p:cNvPr>
          <p:cNvSpPr/>
          <p:nvPr/>
        </p:nvSpPr>
        <p:spPr>
          <a:xfrm>
            <a:off x="7098265" y="1664907"/>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7A8AF88B-2824-4F48-918B-D41CF8EE6DC7}"/>
              </a:ext>
            </a:extLst>
          </p:cNvPr>
          <p:cNvSpPr/>
          <p:nvPr/>
        </p:nvSpPr>
        <p:spPr>
          <a:xfrm>
            <a:off x="7093426" y="3030568"/>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1BEA69E9-6ACB-427D-A767-86031E81F859}"/>
              </a:ext>
            </a:extLst>
          </p:cNvPr>
          <p:cNvSpPr/>
          <p:nvPr/>
        </p:nvSpPr>
        <p:spPr>
          <a:xfrm>
            <a:off x="7093426" y="4435474"/>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08B1C326-FA9A-4CC9-977C-145CA37E1D69}"/>
              </a:ext>
            </a:extLst>
          </p:cNvPr>
          <p:cNvSpPr/>
          <p:nvPr/>
        </p:nvSpPr>
        <p:spPr>
          <a:xfrm>
            <a:off x="7093426" y="5869237"/>
            <a:ext cx="743914" cy="477054"/>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7B3467A-C8D5-4860-B66B-AD30EFAD821A}"/>
              </a:ext>
            </a:extLst>
          </p:cNvPr>
          <p:cNvSpPr/>
          <p:nvPr/>
        </p:nvSpPr>
        <p:spPr>
          <a:xfrm>
            <a:off x="7936989" y="1620234"/>
            <a:ext cx="164500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 1</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5" name="矩形 24">
            <a:extLst>
              <a:ext uri="{FF2B5EF4-FFF2-40B4-BE49-F238E27FC236}">
                <a16:creationId xmlns:a16="http://schemas.microsoft.com/office/drawing/2014/main" id="{4F9714AB-6ECD-4A41-B047-AA4EF0E92BDC}"/>
              </a:ext>
            </a:extLst>
          </p:cNvPr>
          <p:cNvSpPr/>
          <p:nvPr/>
        </p:nvSpPr>
        <p:spPr>
          <a:xfrm>
            <a:off x="7899976" y="2992096"/>
            <a:ext cx="164500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 2</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6" name="矩形 25">
            <a:extLst>
              <a:ext uri="{FF2B5EF4-FFF2-40B4-BE49-F238E27FC236}">
                <a16:creationId xmlns:a16="http://schemas.microsoft.com/office/drawing/2014/main" id="{0DF691AA-B6C1-4C4A-8307-57BD6C35930C}"/>
              </a:ext>
            </a:extLst>
          </p:cNvPr>
          <p:cNvSpPr/>
          <p:nvPr/>
        </p:nvSpPr>
        <p:spPr>
          <a:xfrm>
            <a:off x="7936989" y="4416555"/>
            <a:ext cx="164500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 3</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27" name="矩形 26">
            <a:extLst>
              <a:ext uri="{FF2B5EF4-FFF2-40B4-BE49-F238E27FC236}">
                <a16:creationId xmlns:a16="http://schemas.microsoft.com/office/drawing/2014/main" id="{783473FF-9C72-4B3D-9C8E-E07845262D9E}"/>
              </a:ext>
            </a:extLst>
          </p:cNvPr>
          <p:cNvSpPr/>
          <p:nvPr/>
        </p:nvSpPr>
        <p:spPr>
          <a:xfrm>
            <a:off x="7936989" y="5830765"/>
            <a:ext cx="164500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 4</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28" name="直接箭头连接符 27">
            <a:extLst>
              <a:ext uri="{FF2B5EF4-FFF2-40B4-BE49-F238E27FC236}">
                <a16:creationId xmlns:a16="http://schemas.microsoft.com/office/drawing/2014/main" id="{B70D3F76-2543-47FA-A5FD-0573C35E2A37}"/>
              </a:ext>
            </a:extLst>
          </p:cNvPr>
          <p:cNvCxnSpPr>
            <a:cxnSpLocks/>
            <a:stCxn id="9" idx="1"/>
            <a:endCxn id="12" idx="3"/>
          </p:cNvCxnSpPr>
          <p:nvPr/>
        </p:nvCxnSpPr>
        <p:spPr>
          <a:xfrm flipV="1">
            <a:off x="4390733" y="1897233"/>
            <a:ext cx="1642139" cy="215502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212150C-D2C8-43F3-95FF-65DD18B5C4D8}"/>
              </a:ext>
            </a:extLst>
          </p:cNvPr>
          <p:cNvCxnSpPr>
            <a:cxnSpLocks/>
            <a:stCxn id="9" idx="1"/>
            <a:endCxn id="14" idx="3"/>
          </p:cNvCxnSpPr>
          <p:nvPr/>
        </p:nvCxnSpPr>
        <p:spPr>
          <a:xfrm>
            <a:off x="4390733" y="4052255"/>
            <a:ext cx="1628229" cy="718103"/>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67EB88DE-1BC2-47FE-AFFF-B6FCCD52B13E}"/>
              </a:ext>
            </a:extLst>
          </p:cNvPr>
          <p:cNvCxnSpPr>
            <a:cxnSpLocks/>
            <a:stCxn id="9" idx="1"/>
            <a:endCxn id="15" idx="3"/>
          </p:cNvCxnSpPr>
          <p:nvPr/>
        </p:nvCxnSpPr>
        <p:spPr>
          <a:xfrm>
            <a:off x="4390733" y="4052255"/>
            <a:ext cx="1628229" cy="2055509"/>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B59A3B4-D561-4CA6-8C51-DFF43F34D5C1}"/>
              </a:ext>
            </a:extLst>
          </p:cNvPr>
          <p:cNvCxnSpPr>
            <a:cxnSpLocks/>
            <a:stCxn id="9" idx="1"/>
            <a:endCxn id="13" idx="3"/>
          </p:cNvCxnSpPr>
          <p:nvPr/>
        </p:nvCxnSpPr>
        <p:spPr>
          <a:xfrm flipV="1">
            <a:off x="4390733" y="3274477"/>
            <a:ext cx="1628229" cy="77777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6B5F56C5-3851-4A27-BBE9-D3924F130078}"/>
              </a:ext>
            </a:extLst>
          </p:cNvPr>
          <p:cNvSpPr/>
          <p:nvPr/>
        </p:nvSpPr>
        <p:spPr>
          <a:xfrm>
            <a:off x="0" y="225619"/>
            <a:ext cx="7603365"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4.1 Automatic Labeling System Methodology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3" name="音频 2">
            <a:hlinkClick r:id="" action="ppaction://media"/>
            <a:extLst>
              <a:ext uri="{FF2B5EF4-FFF2-40B4-BE49-F238E27FC236}">
                <a16:creationId xmlns:a16="http://schemas.microsoft.com/office/drawing/2014/main" id="{652CB9DF-EAD2-44B2-81E3-FC800811E08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799679038"/>
      </p:ext>
    </p:extLst>
  </p:cSld>
  <p:clrMapOvr>
    <a:masterClrMapping/>
  </p:clrMapOvr>
  <mc:AlternateContent xmlns:mc="http://schemas.openxmlformats.org/markup-compatibility/2006" xmlns:p14="http://schemas.microsoft.com/office/powerpoint/2010/main">
    <mc:Choice Requires="p14">
      <p:transition spd="slow" p14:dur="2000" advTm="32703"/>
    </mc:Choice>
    <mc:Fallback xmlns="">
      <p:transition spd="slow" advTm="32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8"/>
                                        </p:tgtEl>
                                      </p:cBhvr>
                                    </p:animEffect>
                                    <p:set>
                                      <p:cBhvr>
                                        <p:cTn id="33" dur="1" fill="hold">
                                          <p:stCondLst>
                                            <p:cond delay="499"/>
                                          </p:stCondLst>
                                        </p:cTn>
                                        <p:tgtEl>
                                          <p:spTgt spid="8"/>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500"/>
                                        <p:tgtEl>
                                          <p:spTgt spid="1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
                                        </p:tgtEl>
                                        <p:attrNameLst>
                                          <p:attrName>style.visibility</p:attrName>
                                        </p:attrNameLst>
                                      </p:cBhvr>
                                      <p:to>
                                        <p:strVal val="visible"/>
                                      </p:to>
                                    </p:set>
                                    <p:animEffect transition="in" filter="fade">
                                      <p:cBhvr>
                                        <p:cTn id="98" dur="500"/>
                                        <p:tgtEl>
                                          <p:spTgt spid="2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4" fill="hold" display="0">
                  <p:stCondLst>
                    <p:cond delay="indefinite"/>
                  </p:stCondLst>
                  <p:endCondLst>
                    <p:cond evt="onStopAudio" delay="0">
                      <p:tgtEl>
                        <p:sldTgt/>
                      </p:tgtEl>
                    </p:cond>
                  </p:endCondLst>
                </p:cTn>
                <p:tgtEl>
                  <p:spTgt spid="3"/>
                </p:tgtEl>
              </p:cMediaNode>
            </p:audio>
          </p:childTnLst>
        </p:cTn>
      </p:par>
    </p:tnLst>
    <p:bldLst>
      <p:bldP spid="8" grpId="0"/>
      <p:bldP spid="8" grpId="1"/>
      <p:bldP spid="9" grpId="0" animBg="1"/>
      <p:bldP spid="9" grpId="1" animBg="1"/>
      <p:bldP spid="10" grpId="0" animBg="1"/>
      <p:bldP spid="10" grpId="1" animBg="1"/>
      <p:bldP spid="11" grpId="0"/>
      <p:bldP spid="11" grpId="1"/>
      <p:bldP spid="16" grpId="0"/>
      <p:bldP spid="17" grpId="0"/>
      <p:bldP spid="18" grpId="0"/>
      <p:bldP spid="19" grpId="0"/>
      <p:bldP spid="20" grpId="0" animBg="1"/>
      <p:bldP spid="21" grpId="0" animBg="1"/>
      <p:bldP spid="22" grpId="0" animBg="1"/>
      <p:bldP spid="23" grpId="0" animBg="1"/>
      <p:bldP spid="24" grpId="0"/>
      <p:bldP spid="25" grpId="0"/>
      <p:bldP spid="26" grpId="0"/>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音频 2">
            <a:hlinkClick r:id="" action="ppaction://media"/>
            <a:extLst>
              <a:ext uri="{FF2B5EF4-FFF2-40B4-BE49-F238E27FC236}">
                <a16:creationId xmlns:a16="http://schemas.microsoft.com/office/drawing/2014/main" id="{8C9ED4B2-A20E-40E0-9CAE-DEEF06F39A6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Diagram 3">
            <a:extLst>
              <a:ext uri="{FF2B5EF4-FFF2-40B4-BE49-F238E27FC236}">
                <a16:creationId xmlns:a16="http://schemas.microsoft.com/office/drawing/2014/main" id="{F25276B3-4F9F-45C0-8DE5-0AD0FCF15937}"/>
              </a:ext>
            </a:extLst>
          </p:cNvPr>
          <p:cNvGraphicFramePr/>
          <p:nvPr/>
        </p:nvGraphicFramePr>
        <p:xfrm>
          <a:off x="162559" y="2663938"/>
          <a:ext cx="11927841" cy="67733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Picture 4" descr="mainframe box 的图像结果">
            <a:extLst>
              <a:ext uri="{FF2B5EF4-FFF2-40B4-BE49-F238E27FC236}">
                <a16:creationId xmlns:a16="http://schemas.microsoft.com/office/drawing/2014/main" id="{C08B1B0A-C965-4F60-9118-E2BF7CDFC8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6" y="807394"/>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mainframe box 的图像结果">
            <a:extLst>
              <a:ext uri="{FF2B5EF4-FFF2-40B4-BE49-F238E27FC236}">
                <a16:creationId xmlns:a16="http://schemas.microsoft.com/office/drawing/2014/main" id="{E7DFBD10-5670-4FA6-817F-55DBCEAAD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4" y="1594101"/>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mainframe box 的图像结果">
            <a:extLst>
              <a:ext uri="{FF2B5EF4-FFF2-40B4-BE49-F238E27FC236}">
                <a16:creationId xmlns:a16="http://schemas.microsoft.com/office/drawing/2014/main" id="{DB97AC81-B86F-44C4-82D8-844824D6D8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4" y="2380808"/>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mainframe box 的图像结果">
            <a:extLst>
              <a:ext uri="{FF2B5EF4-FFF2-40B4-BE49-F238E27FC236}">
                <a16:creationId xmlns:a16="http://schemas.microsoft.com/office/drawing/2014/main" id="{FB365E8F-5996-4D2B-86F8-1187A2E298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4" y="3129942"/>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mainframe box 的图像结果">
            <a:extLst>
              <a:ext uri="{FF2B5EF4-FFF2-40B4-BE49-F238E27FC236}">
                <a16:creationId xmlns:a16="http://schemas.microsoft.com/office/drawing/2014/main" id="{1C3FBBBD-561E-4539-9712-5867D41FAC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3" y="3916649"/>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mainframe box 的图像结果">
            <a:extLst>
              <a:ext uri="{FF2B5EF4-FFF2-40B4-BE49-F238E27FC236}">
                <a16:creationId xmlns:a16="http://schemas.microsoft.com/office/drawing/2014/main" id="{3A830E75-F40C-4E09-936C-F2A3022DDD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5702642" y="4676324"/>
            <a:ext cx="786707" cy="786707"/>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AA732389-807A-4A47-8F54-E9F2A68392A4}"/>
              </a:ext>
            </a:extLst>
          </p:cNvPr>
          <p:cNvPicPr>
            <a:picLocks noChangeAspect="1"/>
          </p:cNvPicPr>
          <p:nvPr/>
        </p:nvPicPr>
        <p:blipFill rotWithShape="1">
          <a:blip r:embed="rId12"/>
          <a:srcRect l="10667" t="25556" r="80750" b="29184"/>
          <a:stretch/>
        </p:blipFill>
        <p:spPr>
          <a:xfrm>
            <a:off x="211500" y="400392"/>
            <a:ext cx="1706880" cy="5062639"/>
          </a:xfrm>
          <a:prstGeom prst="rect">
            <a:avLst/>
          </a:prstGeom>
        </p:spPr>
      </p:pic>
      <p:pic>
        <p:nvPicPr>
          <p:cNvPr id="15" name="图片 14">
            <a:extLst>
              <a:ext uri="{FF2B5EF4-FFF2-40B4-BE49-F238E27FC236}">
                <a16:creationId xmlns:a16="http://schemas.microsoft.com/office/drawing/2014/main" id="{2CF96CA6-9D24-45CD-A037-CAC624D3B0DD}"/>
              </a:ext>
            </a:extLst>
          </p:cNvPr>
          <p:cNvPicPr>
            <a:picLocks noChangeAspect="1"/>
          </p:cNvPicPr>
          <p:nvPr/>
        </p:nvPicPr>
        <p:blipFill rotWithShape="1">
          <a:blip r:embed="rId13"/>
          <a:srcRect l="11249" t="23111" r="80251" b="11586"/>
          <a:stretch/>
        </p:blipFill>
        <p:spPr>
          <a:xfrm>
            <a:off x="3044872" y="344154"/>
            <a:ext cx="1181687" cy="5106775"/>
          </a:xfrm>
          <a:prstGeom prst="rect">
            <a:avLst/>
          </a:prstGeom>
        </p:spPr>
      </p:pic>
      <p:pic>
        <p:nvPicPr>
          <p:cNvPr id="16" name="Picture 2" descr="computer monitor 的图像结果">
            <a:extLst>
              <a:ext uri="{FF2B5EF4-FFF2-40B4-BE49-F238E27FC236}">
                <a16:creationId xmlns:a16="http://schemas.microsoft.com/office/drawing/2014/main" id="{DE35A691-FA29-411B-BD6E-727FB0C519D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17272" y="2261816"/>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uter monitor 的图像结果">
            <a:extLst>
              <a:ext uri="{FF2B5EF4-FFF2-40B4-BE49-F238E27FC236}">
                <a16:creationId xmlns:a16="http://schemas.microsoft.com/office/drawing/2014/main" id="{351CB9D8-BD2F-44E0-8B79-53D5A9D9B5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17272" y="3066060"/>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uter monitor 的图像结果">
            <a:extLst>
              <a:ext uri="{FF2B5EF4-FFF2-40B4-BE49-F238E27FC236}">
                <a16:creationId xmlns:a16="http://schemas.microsoft.com/office/drawing/2014/main" id="{1C7EC086-9151-41AC-9C73-FC36E31422F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17272" y="3870304"/>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uter monitor 的图像结果">
            <a:extLst>
              <a:ext uri="{FF2B5EF4-FFF2-40B4-BE49-F238E27FC236}">
                <a16:creationId xmlns:a16="http://schemas.microsoft.com/office/drawing/2014/main" id="{097343E2-2219-4927-A059-15CBDA8418E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17272" y="4668595"/>
            <a:ext cx="805496" cy="80424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question mark 的图像结果">
            <a:extLst>
              <a:ext uri="{FF2B5EF4-FFF2-40B4-BE49-F238E27FC236}">
                <a16:creationId xmlns:a16="http://schemas.microsoft.com/office/drawing/2014/main" id="{8C538367-B225-4EE4-84D2-F71CBE146336}"/>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4858" b="92713" l="9896" r="89063">
                        <a14:foregroundMark x1="58333" y1="8907" x2="58333" y2="8907"/>
                        <a14:foregroundMark x1="51563" y1="5263" x2="51563" y2="5263"/>
                        <a14:foregroundMark x1="51563" y1="79757" x2="51563" y2="79757"/>
                        <a14:foregroundMark x1="45313" y1="92713" x2="45313" y2="92713"/>
                        <a14:foregroundMark x1="50521" y1="77328" x2="50521" y2="77328"/>
                        <a14:foregroundMark x1="83333" y1="17004" x2="83333" y2="17004"/>
                        <a14:foregroundMark x1="85417" y1="22267" x2="85417" y2="22267"/>
                      </a14:backgroundRemoval>
                    </a14:imgEffect>
                  </a14:imgLayer>
                </a14:imgProps>
              </a:ext>
              <a:ext uri="{28A0092B-C50C-407E-A947-70E740481C1C}">
                <a14:useLocalDpi xmlns:a14="http://schemas.microsoft.com/office/drawing/2010/main" val="0"/>
              </a:ext>
            </a:extLst>
          </a:blip>
          <a:srcRect/>
          <a:stretch>
            <a:fillRect/>
          </a:stretch>
        </p:blipFill>
        <p:spPr bwMode="auto">
          <a:xfrm>
            <a:off x="10789469" y="4668595"/>
            <a:ext cx="597479" cy="76863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67117422"/>
      </p:ext>
    </p:extLst>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6"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图表, 折线图&#10;&#10;描述已自动生成">
            <a:extLst>
              <a:ext uri="{FF2B5EF4-FFF2-40B4-BE49-F238E27FC236}">
                <a16:creationId xmlns:a16="http://schemas.microsoft.com/office/drawing/2014/main" id="{83650EE1-1B2F-4739-AAEB-29C804AE9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21" y="1311361"/>
            <a:ext cx="7812757" cy="3957314"/>
          </a:xfrm>
          <a:prstGeom prst="rect">
            <a:avLst/>
          </a:prstGeom>
        </p:spPr>
      </p:pic>
      <p:sp>
        <p:nvSpPr>
          <p:cNvPr id="7" name="矩形 6">
            <a:extLst>
              <a:ext uri="{FF2B5EF4-FFF2-40B4-BE49-F238E27FC236}">
                <a16:creationId xmlns:a16="http://schemas.microsoft.com/office/drawing/2014/main" id="{E10CB836-DC7D-41BC-882B-B0370FCE3B67}"/>
              </a:ext>
            </a:extLst>
          </p:cNvPr>
          <p:cNvSpPr/>
          <p:nvPr/>
        </p:nvSpPr>
        <p:spPr>
          <a:xfrm>
            <a:off x="0" y="225619"/>
            <a:ext cx="6519734"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5</a:t>
            </a:r>
            <a:r>
              <a:rPr lang="en-US" altLang="zh-CN" sz="3000" b="0" cap="none" spc="0" dirty="0">
                <a:ln w="0"/>
                <a:solidFill>
                  <a:schemeClr val="bg1"/>
                </a:solidFill>
                <a:effectLst>
                  <a:outerShdw blurRad="38100" dist="19050" dir="2700000" algn="tl" rotWithShape="0">
                    <a:schemeClr val="dk1">
                      <a:alpha val="40000"/>
                    </a:schemeClr>
                  </a:outerShdw>
                </a:effectLst>
              </a:rPr>
              <a:t>.1 Automatic Labeling System Results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F7E5D04B-C10D-415E-8170-AA6436222D97}"/>
              </a:ext>
            </a:extLst>
          </p:cNvPr>
          <p:cNvSpPr/>
          <p:nvPr/>
        </p:nvSpPr>
        <p:spPr>
          <a:xfrm>
            <a:off x="0" y="728237"/>
            <a:ext cx="3853940"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Model Accuracy (All </a:t>
            </a:r>
            <a:r>
              <a:rPr lang="en-US" altLang="zh-CN" sz="2500" dirty="0">
                <a:ln w="0"/>
                <a:solidFill>
                  <a:schemeClr val="bg1"/>
                </a:solidFill>
                <a:effectLst>
                  <a:outerShdw blurRad="38100" dist="19050" dir="2700000" algn="tl" rotWithShape="0">
                    <a:schemeClr val="dk1">
                      <a:alpha val="40000"/>
                    </a:schemeClr>
                  </a:outerShdw>
                </a:effectLst>
                <a:sym typeface="Wingdings" panose="05000000000000000000" pitchFamily="2" charset="2"/>
              </a:rPr>
              <a:t> All)</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97D7417E-C183-480A-A1F7-493DF4C5056D}"/>
              </a:ext>
            </a:extLst>
          </p:cNvPr>
          <p:cNvSpPr/>
          <p:nvPr/>
        </p:nvSpPr>
        <p:spPr>
          <a:xfrm>
            <a:off x="1718262" y="5323365"/>
            <a:ext cx="2105063"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Training Data:</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BB5AF257-8CB2-4A14-A541-C17FC945B74B}"/>
              </a:ext>
            </a:extLst>
          </p:cNvPr>
          <p:cNvSpPr/>
          <p:nvPr/>
        </p:nvSpPr>
        <p:spPr>
          <a:xfrm>
            <a:off x="1738582" y="5805109"/>
            <a:ext cx="1552028"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Test Data:</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2A24EABA-A794-4928-854F-C51C38D7F0D2}"/>
              </a:ext>
            </a:extLst>
          </p:cNvPr>
          <p:cNvSpPr/>
          <p:nvPr/>
        </p:nvSpPr>
        <p:spPr>
          <a:xfrm>
            <a:off x="8101776" y="1418035"/>
            <a:ext cx="3365024" cy="861774"/>
          </a:xfrm>
          <a:prstGeom prst="rect">
            <a:avLst/>
          </a:prstGeom>
          <a:noFill/>
        </p:spPr>
        <p:txBody>
          <a:bodyPr wrap="non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Language model: </a:t>
            </a:r>
          </a:p>
          <a:p>
            <a:r>
              <a:rPr lang="en-US" altLang="zh-CN" sz="2500" b="0" cap="none" spc="0" dirty="0">
                <a:ln w="0"/>
                <a:solidFill>
                  <a:schemeClr val="bg1"/>
                </a:solidFill>
                <a:effectLst>
                  <a:outerShdw blurRad="38100" dist="19050" dir="2700000" algn="tl" rotWithShape="0">
                    <a:schemeClr val="dk1">
                      <a:alpha val="40000"/>
                    </a:schemeClr>
                  </a:outerShdw>
                </a:effectLst>
              </a:rPr>
              <a:t>Increase with capability</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F215C17B-0EAA-4AAE-B44A-1F2369CDD98C}"/>
              </a:ext>
            </a:extLst>
          </p:cNvPr>
          <p:cNvSpPr/>
          <p:nvPr/>
        </p:nvSpPr>
        <p:spPr>
          <a:xfrm>
            <a:off x="8101776" y="2561245"/>
            <a:ext cx="2702984" cy="861774"/>
          </a:xfrm>
          <a:prstGeom prst="rect">
            <a:avLst/>
          </a:prstGeom>
          <a:noFill/>
        </p:spPr>
        <p:txBody>
          <a:bodyPr wrap="non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Prediction model: </a:t>
            </a:r>
          </a:p>
          <a:p>
            <a:r>
              <a:rPr lang="en-US" altLang="zh-CN" sz="2500" dirty="0">
                <a:ln w="0"/>
                <a:solidFill>
                  <a:schemeClr val="bg1"/>
                </a:solidFill>
                <a:effectLst>
                  <a:outerShdw blurRad="38100" dist="19050" dir="2700000" algn="tl" rotWithShape="0">
                    <a:schemeClr val="dk1">
                      <a:alpha val="40000"/>
                    </a:schemeClr>
                  </a:outerShdw>
                </a:effectLst>
              </a:rPr>
              <a:t>Little difference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3B91787C-0A43-4CB7-9092-854EF461DF40}"/>
              </a:ext>
            </a:extLst>
          </p:cNvPr>
          <p:cNvSpPr/>
          <p:nvPr/>
        </p:nvSpPr>
        <p:spPr>
          <a:xfrm>
            <a:off x="8101776" y="3629414"/>
            <a:ext cx="2816797" cy="477054"/>
          </a:xfrm>
          <a:prstGeom prst="rect">
            <a:avLst/>
          </a:prstGeom>
          <a:noFill/>
        </p:spPr>
        <p:txBody>
          <a:bodyPr wrap="non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CNN slightly better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2380CBDD-2DDB-4B08-858A-7EF2BCD9C304}"/>
              </a:ext>
            </a:extLst>
          </p:cNvPr>
          <p:cNvSpPr/>
          <p:nvPr/>
        </p:nvSpPr>
        <p:spPr>
          <a:xfrm>
            <a:off x="8101776" y="4134711"/>
            <a:ext cx="3315331" cy="477054"/>
          </a:xfrm>
          <a:prstGeom prst="rect">
            <a:avLst/>
          </a:prstGeom>
          <a:noFill/>
        </p:spPr>
        <p:txBody>
          <a:bodyPr wrap="none" lIns="91440" tIns="45720" rIns="91440" bIns="45720">
            <a:spAutoFit/>
          </a:bodyPr>
          <a:lstStyle/>
          <a:p>
            <a:r>
              <a:rPr lang="en-US" altLang="zh-CN" sz="2500" b="0" cap="none" spc="0" dirty="0" err="1">
                <a:ln w="0"/>
                <a:solidFill>
                  <a:schemeClr val="bg1"/>
                </a:solidFill>
                <a:effectLst>
                  <a:outerShdw blurRad="38100" dist="19050" dir="2700000" algn="tl" rotWithShape="0">
                    <a:schemeClr val="dk1">
                      <a:alpha val="40000"/>
                    </a:schemeClr>
                  </a:outerShdw>
                </a:effectLst>
              </a:rPr>
              <a:t>XGBoost</a:t>
            </a:r>
            <a:r>
              <a:rPr lang="en-US" altLang="zh-CN" sz="2500" b="0" cap="none" spc="0" dirty="0">
                <a:ln w="0"/>
                <a:solidFill>
                  <a:schemeClr val="bg1"/>
                </a:solidFill>
                <a:effectLst>
                  <a:outerShdw blurRad="38100" dist="19050" dir="2700000" algn="tl" rotWithShape="0">
                    <a:schemeClr val="dk1">
                      <a:alpha val="40000"/>
                    </a:schemeClr>
                  </a:outerShdw>
                </a:effectLst>
              </a:rPr>
              <a:t> slightly worse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5" name="矩形 14">
            <a:extLst>
              <a:ext uri="{FF2B5EF4-FFF2-40B4-BE49-F238E27FC236}">
                <a16:creationId xmlns:a16="http://schemas.microsoft.com/office/drawing/2014/main" id="{E508A29D-1860-4E33-B61E-E8FC77B75D5D}"/>
              </a:ext>
            </a:extLst>
          </p:cNvPr>
          <p:cNvSpPr/>
          <p:nvPr/>
        </p:nvSpPr>
        <p:spPr>
          <a:xfrm>
            <a:off x="5212080" y="4765053"/>
            <a:ext cx="883920" cy="4064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Picture 10" descr="question mark 的图像结果">
            <a:extLst>
              <a:ext uri="{FF2B5EF4-FFF2-40B4-BE49-F238E27FC236}">
                <a16:creationId xmlns:a16="http://schemas.microsoft.com/office/drawing/2014/main" id="{9C739111-3E9F-4594-97F0-01146975031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58" b="92713" l="9896" r="89063">
                        <a14:foregroundMark x1="58333" y1="8907" x2="58333" y2="8907"/>
                        <a14:foregroundMark x1="51563" y1="5263" x2="51563" y2="5263"/>
                        <a14:foregroundMark x1="51563" y1="79757" x2="51563" y2="79757"/>
                        <a14:foregroundMark x1="45313" y1="92713" x2="45313" y2="92713"/>
                        <a14:foregroundMark x1="50521" y1="77328" x2="50521" y2="77328"/>
                        <a14:foregroundMark x1="83333" y1="17004" x2="83333" y2="17004"/>
                        <a14:foregroundMark x1="85417" y1="22267" x2="85417" y2="22267"/>
                      </a14:backgroundRemoval>
                    </a14:imgEffect>
                  </a14:imgLayer>
                </a14:imgProps>
              </a:ext>
              <a:ext uri="{28A0092B-C50C-407E-A947-70E740481C1C}">
                <a14:useLocalDpi xmlns:a14="http://schemas.microsoft.com/office/drawing/2010/main" val="0"/>
              </a:ext>
            </a:extLst>
          </a:blip>
          <a:srcRect/>
          <a:stretch>
            <a:fillRect/>
          </a:stretch>
        </p:blipFill>
        <p:spPr bwMode="auto">
          <a:xfrm>
            <a:off x="3788607" y="5328055"/>
            <a:ext cx="370827" cy="477054"/>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a:extLst>
              <a:ext uri="{FF2B5EF4-FFF2-40B4-BE49-F238E27FC236}">
                <a16:creationId xmlns:a16="http://schemas.microsoft.com/office/drawing/2014/main" id="{165D6FB6-5E6F-4584-9D54-D227743EB725}"/>
              </a:ext>
            </a:extLst>
          </p:cNvPr>
          <p:cNvSpPr/>
          <p:nvPr/>
        </p:nvSpPr>
        <p:spPr>
          <a:xfrm>
            <a:off x="3660702" y="5316986"/>
            <a:ext cx="2260554"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80% of all posts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8967FA0F-F7EE-4515-A9B6-8216CEE1B2D0}"/>
              </a:ext>
            </a:extLst>
          </p:cNvPr>
          <p:cNvSpPr/>
          <p:nvPr/>
        </p:nvSpPr>
        <p:spPr>
          <a:xfrm>
            <a:off x="3141714" y="5794040"/>
            <a:ext cx="2260554"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20% of all posts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21" name="Picture 10" descr="question mark 的图像结果">
            <a:extLst>
              <a:ext uri="{FF2B5EF4-FFF2-40B4-BE49-F238E27FC236}">
                <a16:creationId xmlns:a16="http://schemas.microsoft.com/office/drawing/2014/main" id="{E9634A48-7DD6-4BA0-9C0B-645398D19A5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858" b="92713" l="9896" r="89063">
                        <a14:foregroundMark x1="58333" y1="8907" x2="58333" y2="8907"/>
                        <a14:foregroundMark x1="51563" y1="5263" x2="51563" y2="5263"/>
                        <a14:foregroundMark x1="51563" y1="79757" x2="51563" y2="79757"/>
                        <a14:foregroundMark x1="45313" y1="92713" x2="45313" y2="92713"/>
                        <a14:foregroundMark x1="50521" y1="77328" x2="50521" y2="77328"/>
                        <a14:foregroundMark x1="83333" y1="17004" x2="83333" y2="17004"/>
                        <a14:foregroundMark x1="85417" y1="22267" x2="85417" y2="22267"/>
                      </a14:backgroundRemoval>
                    </a14:imgEffect>
                  </a14:imgLayer>
                </a14:imgProps>
              </a:ext>
              <a:ext uri="{28A0092B-C50C-407E-A947-70E740481C1C}">
                <a14:useLocalDpi xmlns:a14="http://schemas.microsoft.com/office/drawing/2010/main" val="0"/>
              </a:ext>
            </a:extLst>
          </a:blip>
          <a:srcRect/>
          <a:stretch>
            <a:fillRect/>
          </a:stretch>
        </p:blipFill>
        <p:spPr bwMode="auto">
          <a:xfrm>
            <a:off x="3232466" y="5794040"/>
            <a:ext cx="370827" cy="477054"/>
          </a:xfrm>
          <a:prstGeom prst="rect">
            <a:avLst/>
          </a:prstGeom>
          <a:noFill/>
          <a:extLst>
            <a:ext uri="{909E8E84-426E-40DD-AFC4-6F175D3DCCD1}">
              <a14:hiddenFill xmlns:a14="http://schemas.microsoft.com/office/drawing/2010/main">
                <a:solidFill>
                  <a:srgbClr val="FFFFFF"/>
                </a:solidFill>
              </a14:hiddenFill>
            </a:ext>
          </a:extLst>
        </p:spPr>
      </p:pic>
      <p:pic>
        <p:nvPicPr>
          <p:cNvPr id="2" name="音频 1">
            <a:hlinkClick r:id="" action="ppaction://media"/>
            <a:extLst>
              <a:ext uri="{FF2B5EF4-FFF2-40B4-BE49-F238E27FC236}">
                <a16:creationId xmlns:a16="http://schemas.microsoft.com/office/drawing/2014/main" id="{C209F446-3E30-4306-93DA-F3E3495A95C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4159577494"/>
      </p:ext>
    </p:extLst>
  </p:cSld>
  <p:clrMapOvr>
    <a:masterClrMapping/>
  </p:clrMapOvr>
  <mc:AlternateContent xmlns:mc="http://schemas.openxmlformats.org/markup-compatibility/2006" xmlns:p14="http://schemas.microsoft.com/office/powerpoint/2010/main">
    <mc:Choice Requires="p14">
      <p:transition spd="slow" p14:dur="2000" advTm="87758"/>
    </mc:Choice>
    <mc:Fallback xmlns="">
      <p:transition spd="slow" advTm="87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xit" presetSubtype="0" fill="hold" grpId="1" nodeType="withEffect">
                                  <p:stCondLst>
                                    <p:cond delay="0"/>
                                  </p:stCondLst>
                                  <p:childTnLst>
                                    <p:animEffect transition="out" filter="fade">
                                      <p:cBhvr>
                                        <p:cTn id="47" dur="500"/>
                                        <p:tgtEl>
                                          <p:spTgt spid="19"/>
                                        </p:tgtEl>
                                      </p:cBhvr>
                                    </p:animEffect>
                                    <p:set>
                                      <p:cBhvr>
                                        <p:cTn id="48" dur="1" fill="hold">
                                          <p:stCondLst>
                                            <p:cond delay="499"/>
                                          </p:stCondLst>
                                        </p:cTn>
                                        <p:tgtEl>
                                          <p:spTgt spid="19"/>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
                                        </p:tgtEl>
                                      </p:cBhvr>
                                    </p:animEffect>
                                    <p:set>
                                      <p:cBhvr>
                                        <p:cTn id="51" dur="1" fill="hold">
                                          <p:stCondLst>
                                            <p:cond delay="499"/>
                                          </p:stCondLst>
                                        </p:cTn>
                                        <p:tgtEl>
                                          <p:spTgt spid="20"/>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8" fill="hold" display="0">
                  <p:stCondLst>
                    <p:cond delay="indefinite"/>
                  </p:stCondLst>
                  <p:endCondLst>
                    <p:cond evt="onStopAudio" delay="0">
                      <p:tgtEl>
                        <p:sldTgt/>
                      </p:tgtEl>
                    </p:cond>
                  </p:endCondLst>
                </p:cTn>
                <p:tgtEl>
                  <p:spTgt spid="2"/>
                </p:tgtEl>
              </p:cMediaNode>
            </p:audio>
          </p:childTnLst>
        </p:cTn>
      </p:par>
    </p:tnLst>
    <p:bldLst>
      <p:bldP spid="9" grpId="0"/>
      <p:bldP spid="10" grpId="0"/>
      <p:bldP spid="11" grpId="0"/>
      <p:bldP spid="12" grpId="0"/>
      <p:bldP spid="13" grpId="0"/>
      <p:bldP spid="14" grpId="0"/>
      <p:bldP spid="15" grpId="0" animBg="1"/>
      <p:bldP spid="19" grpId="0"/>
      <p:bldP spid="19"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D6FE580C-498B-4372-8338-1EEB9F199A10}"/>
              </a:ext>
            </a:extLst>
          </p:cNvPr>
          <p:cNvSpPr/>
          <p:nvPr/>
        </p:nvSpPr>
        <p:spPr>
          <a:xfrm>
            <a:off x="0" y="225619"/>
            <a:ext cx="6519734"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5</a:t>
            </a:r>
            <a:r>
              <a:rPr lang="en-US" altLang="zh-CN" sz="3000" b="0" cap="none" spc="0" dirty="0">
                <a:ln w="0"/>
                <a:solidFill>
                  <a:schemeClr val="bg1"/>
                </a:solidFill>
                <a:effectLst>
                  <a:outerShdw blurRad="38100" dist="19050" dir="2700000" algn="tl" rotWithShape="0">
                    <a:schemeClr val="dk1">
                      <a:alpha val="40000"/>
                    </a:schemeClr>
                  </a:outerShdw>
                </a:effectLst>
              </a:rPr>
              <a:t>.1 Automatic Labeling System Results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BF6880AF-3197-49DB-834D-1EECA3ADE4D9}"/>
              </a:ext>
            </a:extLst>
          </p:cNvPr>
          <p:cNvSpPr/>
          <p:nvPr/>
        </p:nvSpPr>
        <p:spPr>
          <a:xfrm>
            <a:off x="0" y="728237"/>
            <a:ext cx="248657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Heat Map (CNN)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21147CE5-536E-41D2-B343-3BFC3085570E}"/>
              </a:ext>
            </a:extLst>
          </p:cNvPr>
          <p:cNvPicPr>
            <a:picLocks noChangeAspect="1"/>
          </p:cNvPicPr>
          <p:nvPr/>
        </p:nvPicPr>
        <p:blipFill rotWithShape="1">
          <a:blip r:embed="rId5"/>
          <a:srcRect l="10083" t="24741" r="51084" b="18370"/>
          <a:stretch/>
        </p:blipFill>
        <p:spPr>
          <a:xfrm>
            <a:off x="7457440" y="0"/>
            <a:ext cx="4734560" cy="3901440"/>
          </a:xfrm>
          <a:prstGeom prst="rect">
            <a:avLst/>
          </a:prstGeom>
        </p:spPr>
      </p:pic>
      <p:sp>
        <p:nvSpPr>
          <p:cNvPr id="8" name="矩形 7">
            <a:extLst>
              <a:ext uri="{FF2B5EF4-FFF2-40B4-BE49-F238E27FC236}">
                <a16:creationId xmlns:a16="http://schemas.microsoft.com/office/drawing/2014/main" id="{79D6CBE0-CF3C-4053-A290-685C3B1E42DC}"/>
              </a:ext>
            </a:extLst>
          </p:cNvPr>
          <p:cNvSpPr/>
          <p:nvPr/>
        </p:nvSpPr>
        <p:spPr>
          <a:xfrm>
            <a:off x="7457440" y="779617"/>
            <a:ext cx="4653644" cy="1404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B433E93-315C-47B0-97FB-3A446C848D18}"/>
              </a:ext>
            </a:extLst>
          </p:cNvPr>
          <p:cNvSpPr/>
          <p:nvPr/>
        </p:nvSpPr>
        <p:spPr>
          <a:xfrm>
            <a:off x="6167120" y="1316990"/>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COMP 401</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D0BFE9AA-F4D6-4048-BDE5-6516E7649C61}"/>
              </a:ext>
            </a:extLst>
          </p:cNvPr>
          <p:cNvSpPr/>
          <p:nvPr/>
        </p:nvSpPr>
        <p:spPr>
          <a:xfrm>
            <a:off x="7457440" y="2184401"/>
            <a:ext cx="4653644" cy="1158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20D53D8-23A8-4774-AD55-9B4A75E37ED7}"/>
              </a:ext>
            </a:extLst>
          </p:cNvPr>
          <p:cNvSpPr/>
          <p:nvPr/>
        </p:nvSpPr>
        <p:spPr>
          <a:xfrm>
            <a:off x="6125233" y="2560097"/>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COMP 411</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36F6416-0264-4118-AA6C-346A052DCF04}"/>
              </a:ext>
            </a:extLst>
          </p:cNvPr>
          <p:cNvSpPr/>
          <p:nvPr/>
        </p:nvSpPr>
        <p:spPr>
          <a:xfrm>
            <a:off x="7457440" y="3378170"/>
            <a:ext cx="4653644" cy="4250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8CB2F91-A030-4269-B753-3C41C1385C66}"/>
              </a:ext>
            </a:extLst>
          </p:cNvPr>
          <p:cNvSpPr/>
          <p:nvPr/>
        </p:nvSpPr>
        <p:spPr>
          <a:xfrm>
            <a:off x="6125234" y="3403094"/>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F0"/>
                </a:solidFill>
                <a:effectLst>
                  <a:outerShdw blurRad="38100" dist="19050" dir="2700000" algn="tl" rotWithShape="0">
                    <a:schemeClr val="dk1">
                      <a:alpha val="40000"/>
                    </a:schemeClr>
                  </a:outerShdw>
                </a:effectLst>
              </a:rPr>
              <a:t>COMP 426</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C21518C1-CEDC-4847-A62A-476A08BC8FC9}"/>
              </a:ext>
            </a:extLst>
          </p:cNvPr>
          <p:cNvSpPr/>
          <p:nvPr/>
        </p:nvSpPr>
        <p:spPr>
          <a:xfrm>
            <a:off x="2002888" y="1005235"/>
            <a:ext cx="2451312"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X-axis: Test data</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14272082-C548-4E13-A277-77A5AD0CFB5E}"/>
              </a:ext>
            </a:extLst>
          </p:cNvPr>
          <p:cNvSpPr/>
          <p:nvPr/>
        </p:nvSpPr>
        <p:spPr>
          <a:xfrm rot="16200000">
            <a:off x="-1316989" y="2836862"/>
            <a:ext cx="2994731"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Y-axis: Training data</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1030" name="Picture 6">
            <a:extLst>
              <a:ext uri="{FF2B5EF4-FFF2-40B4-BE49-F238E27FC236}">
                <a16:creationId xmlns:a16="http://schemas.microsoft.com/office/drawing/2014/main" id="{3E0023F5-095B-47A1-B0E8-3A2720357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56" y="1509369"/>
            <a:ext cx="5777766" cy="3134188"/>
          </a:xfrm>
          <a:prstGeom prst="rect">
            <a:avLst/>
          </a:prstGeom>
          <a:noFill/>
          <a:extLst>
            <a:ext uri="{909E8E84-426E-40DD-AFC4-6F175D3DCCD1}">
              <a14:hiddenFill xmlns:a14="http://schemas.microsoft.com/office/drawing/2010/main">
                <a:solidFill>
                  <a:srgbClr val="FFFFFF"/>
                </a:solidFill>
              </a14:hiddenFill>
            </a:ext>
          </a:extLst>
        </p:spPr>
      </p:pic>
      <p:sp>
        <p:nvSpPr>
          <p:cNvPr id="72" name="矩形 71">
            <a:extLst>
              <a:ext uri="{FF2B5EF4-FFF2-40B4-BE49-F238E27FC236}">
                <a16:creationId xmlns:a16="http://schemas.microsoft.com/office/drawing/2014/main" id="{22D95869-F201-444F-9253-0206AAE40E19}"/>
              </a:ext>
            </a:extLst>
          </p:cNvPr>
          <p:cNvSpPr/>
          <p:nvPr/>
        </p:nvSpPr>
        <p:spPr>
          <a:xfrm>
            <a:off x="2236372" y="1482289"/>
            <a:ext cx="1984344" cy="32416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193C4A44-B9AD-4169-AFED-EA02941703EC}"/>
              </a:ext>
            </a:extLst>
          </p:cNvPr>
          <p:cNvSpPr/>
          <p:nvPr/>
        </p:nvSpPr>
        <p:spPr>
          <a:xfrm>
            <a:off x="376356" y="4572755"/>
            <a:ext cx="4559261" cy="707886"/>
          </a:xfrm>
          <a:prstGeom prst="rect">
            <a:avLst/>
          </a:prstGeom>
          <a:noFill/>
          <a:ln>
            <a:noFill/>
          </a:ln>
        </p:spPr>
        <p:txBody>
          <a:bodyPr wrap="none" lIns="91440" tIns="45720" rIns="91440" bIns="45720">
            <a:spAutoFit/>
          </a:bodyPr>
          <a:lstStyle/>
          <a:p>
            <a:pPr algn="ctr"/>
            <a:r>
              <a:rPr lang="en-US" altLang="zh-CN" sz="2000" b="0" cap="none" spc="0" dirty="0">
                <a:ln w="0"/>
                <a:solidFill>
                  <a:srgbClr val="FFC000"/>
                </a:solidFill>
                <a:effectLst>
                  <a:outerShdw blurRad="38100" dist="19050" dir="2700000" algn="tl" rotWithShape="0">
                    <a:schemeClr val="dk1">
                      <a:alpha val="40000"/>
                    </a:schemeClr>
                  </a:outerShdw>
                </a:effectLst>
              </a:rPr>
              <a:t>Case 1:  Train = 80% course group posts</a:t>
            </a:r>
          </a:p>
          <a:p>
            <a:pPr algn="ctr"/>
            <a:r>
              <a:rPr lang="en-US" altLang="zh-CN" sz="2000" dirty="0">
                <a:ln w="0"/>
                <a:solidFill>
                  <a:srgbClr val="FFC000"/>
                </a:solidFill>
                <a:effectLst>
                  <a:outerShdw blurRad="38100" dist="19050" dir="2700000" algn="tl" rotWithShape="0">
                    <a:schemeClr val="dk1">
                      <a:alpha val="40000"/>
                    </a:schemeClr>
                  </a:outerShdw>
                </a:effectLst>
              </a:rPr>
              <a:t>            Test = 20% course group posts</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77" name="矩形 76">
            <a:extLst>
              <a:ext uri="{FF2B5EF4-FFF2-40B4-BE49-F238E27FC236}">
                <a16:creationId xmlns:a16="http://schemas.microsoft.com/office/drawing/2014/main" id="{1C6C8DEC-59F8-4D63-93C2-E7345B7920ED}"/>
              </a:ext>
            </a:extLst>
          </p:cNvPr>
          <p:cNvSpPr/>
          <p:nvPr/>
        </p:nvSpPr>
        <p:spPr>
          <a:xfrm>
            <a:off x="376356" y="5280110"/>
            <a:ext cx="4899098" cy="707886"/>
          </a:xfrm>
          <a:prstGeom prst="rect">
            <a:avLst/>
          </a:prstGeom>
          <a:noFill/>
          <a:ln>
            <a:noFill/>
          </a:ln>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Case 2:  Train = 100% course group 1 posts</a:t>
            </a:r>
          </a:p>
          <a:p>
            <a:pPr algn="ctr"/>
            <a:r>
              <a:rPr lang="en-US" altLang="zh-CN" sz="2000" dirty="0">
                <a:ln w="0"/>
                <a:solidFill>
                  <a:srgbClr val="00B050"/>
                </a:solidFill>
                <a:effectLst>
                  <a:outerShdw blurRad="38100" dist="19050" dir="2700000" algn="tl" rotWithShape="0">
                    <a:schemeClr val="dk1">
                      <a:alpha val="40000"/>
                    </a:schemeClr>
                  </a:outerShdw>
                </a:effectLst>
              </a:rPr>
              <a:t>            Test = 100% course group 2 posts</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78" name="矩形 77">
            <a:extLst>
              <a:ext uri="{FF2B5EF4-FFF2-40B4-BE49-F238E27FC236}">
                <a16:creationId xmlns:a16="http://schemas.microsoft.com/office/drawing/2014/main" id="{64D53F42-09E3-42AD-B37A-62A467FD1F50}"/>
              </a:ext>
            </a:extLst>
          </p:cNvPr>
          <p:cNvSpPr/>
          <p:nvPr/>
        </p:nvSpPr>
        <p:spPr>
          <a:xfrm>
            <a:off x="253572" y="5982537"/>
            <a:ext cx="5270995" cy="707886"/>
          </a:xfrm>
          <a:prstGeom prst="rect">
            <a:avLst/>
          </a:prstGeom>
          <a:noFill/>
          <a:ln>
            <a:noFill/>
          </a:ln>
        </p:spPr>
        <p:txBody>
          <a:bodyPr wrap="square" lIns="91440" tIns="45720" rIns="91440" bIns="45720">
            <a:spAutoFit/>
          </a:bodyPr>
          <a:lstStyle/>
          <a:p>
            <a:pPr algn="ctr"/>
            <a:r>
              <a:rPr lang="en-US" altLang="zh-CN" sz="2000" cap="none" spc="0" dirty="0">
                <a:ln w="0"/>
                <a:solidFill>
                  <a:srgbClr val="00B0F0"/>
                </a:solidFill>
                <a:effectLst>
                  <a:outerShdw blurRad="38100" dist="38100" dir="2700000" algn="tl">
                    <a:srgbClr val="000000">
                      <a:alpha val="43137"/>
                    </a:srgbClr>
                  </a:outerShdw>
                </a:effectLst>
              </a:rPr>
              <a:t>Case 3:  Non-All = 100% course group posts</a:t>
            </a:r>
          </a:p>
          <a:p>
            <a:pPr algn="ctr"/>
            <a:r>
              <a:rPr lang="en-US" altLang="zh-CN" sz="2000" dirty="0">
                <a:ln w="0"/>
                <a:solidFill>
                  <a:srgbClr val="00B0F0"/>
                </a:solidFill>
                <a:effectLst>
                  <a:outerShdw blurRad="38100" dist="38100" dir="2700000" algn="tl">
                    <a:srgbClr val="000000">
                      <a:alpha val="43137"/>
                    </a:srgbClr>
                  </a:outerShdw>
                </a:effectLst>
              </a:rPr>
              <a:t>               All = All posts – non-All group posts</a:t>
            </a:r>
            <a:endParaRPr lang="zh-CN" altLang="en-US" sz="2000" cap="none" spc="0" dirty="0">
              <a:ln w="0"/>
              <a:solidFill>
                <a:srgbClr val="00B0F0"/>
              </a:solidFill>
              <a:effectLst>
                <a:outerShdw blurRad="38100" dist="38100" dir="2700000" algn="tl">
                  <a:srgbClr val="000000">
                    <a:alpha val="43137"/>
                  </a:srgbClr>
                </a:outerShdw>
              </a:effectLst>
            </a:endParaRPr>
          </a:p>
        </p:txBody>
      </p:sp>
      <p:sp>
        <p:nvSpPr>
          <p:cNvPr id="80" name="矩形 79">
            <a:extLst>
              <a:ext uri="{FF2B5EF4-FFF2-40B4-BE49-F238E27FC236}">
                <a16:creationId xmlns:a16="http://schemas.microsoft.com/office/drawing/2014/main" id="{3DDF77E7-4691-4C8D-BF53-D5EF452F58EA}"/>
              </a:ext>
            </a:extLst>
          </p:cNvPr>
          <p:cNvSpPr/>
          <p:nvPr/>
        </p:nvSpPr>
        <p:spPr>
          <a:xfrm>
            <a:off x="4935617" y="4618922"/>
            <a:ext cx="4681090" cy="707886"/>
          </a:xfrm>
          <a:prstGeom prst="rect">
            <a:avLst/>
          </a:prstGeom>
          <a:noFill/>
          <a:ln>
            <a:noFill/>
          </a:ln>
        </p:spPr>
        <p:txBody>
          <a:bodyPr wrap="none" lIns="91440" tIns="45720" rIns="91440" bIns="45720">
            <a:spAutoFit/>
          </a:bodyPr>
          <a:lstStyle/>
          <a:p>
            <a:pPr algn="ctr"/>
            <a:r>
              <a:rPr lang="en-US" altLang="zh-CN" sz="2000" b="0" cap="none" spc="0" dirty="0">
                <a:ln w="0"/>
                <a:solidFill>
                  <a:srgbClr val="FFC000"/>
                </a:solidFill>
                <a:effectLst>
                  <a:outerShdw blurRad="38100" dist="19050" dir="2700000" algn="tl" rotWithShape="0">
                    <a:schemeClr val="dk1">
                      <a:alpha val="40000"/>
                    </a:schemeClr>
                  </a:outerShdw>
                </a:effectLst>
              </a:rPr>
              <a:t>Example 1:  Train = 80% COMP 401 posts</a:t>
            </a:r>
          </a:p>
          <a:p>
            <a:pPr algn="ctr"/>
            <a:r>
              <a:rPr lang="en-US" altLang="zh-CN" sz="2000" dirty="0">
                <a:ln w="0"/>
                <a:solidFill>
                  <a:srgbClr val="FFC000"/>
                </a:solidFill>
                <a:effectLst>
                  <a:outerShdw blurRad="38100" dist="19050" dir="2700000" algn="tl" rotWithShape="0">
                    <a:schemeClr val="dk1">
                      <a:alpha val="40000"/>
                    </a:schemeClr>
                  </a:outerShdw>
                </a:effectLst>
              </a:rPr>
              <a:t>                  Test = 20% COMP 401 posts</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81" name="矩形 80">
            <a:extLst>
              <a:ext uri="{FF2B5EF4-FFF2-40B4-BE49-F238E27FC236}">
                <a16:creationId xmlns:a16="http://schemas.microsoft.com/office/drawing/2014/main" id="{7F9E1E66-7B69-410B-B8B0-38C22695CC6D}"/>
              </a:ext>
            </a:extLst>
          </p:cNvPr>
          <p:cNvSpPr/>
          <p:nvPr/>
        </p:nvSpPr>
        <p:spPr>
          <a:xfrm>
            <a:off x="5275454" y="5315264"/>
            <a:ext cx="4815742" cy="707886"/>
          </a:xfrm>
          <a:prstGeom prst="rect">
            <a:avLst/>
          </a:prstGeom>
          <a:noFill/>
          <a:ln>
            <a:noFill/>
          </a:ln>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Example 2:  Train = 100% COMP 401 posts</a:t>
            </a:r>
          </a:p>
          <a:p>
            <a:pPr algn="ctr"/>
            <a:r>
              <a:rPr lang="en-US" altLang="zh-CN" sz="2000" dirty="0">
                <a:ln w="0"/>
                <a:solidFill>
                  <a:srgbClr val="00B050"/>
                </a:solidFill>
                <a:effectLst>
                  <a:outerShdw blurRad="38100" dist="19050" dir="2700000" algn="tl" rotWithShape="0">
                    <a:schemeClr val="dk1">
                      <a:alpha val="40000"/>
                    </a:schemeClr>
                  </a:outerShdw>
                </a:effectLst>
              </a:rPr>
              <a:t>                  Test = 100% COMP 411 posts</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83" name="矩形 82">
            <a:extLst>
              <a:ext uri="{FF2B5EF4-FFF2-40B4-BE49-F238E27FC236}">
                <a16:creationId xmlns:a16="http://schemas.microsoft.com/office/drawing/2014/main" id="{880C4FA3-BA2F-4153-AB16-1FCDDC624208}"/>
              </a:ext>
            </a:extLst>
          </p:cNvPr>
          <p:cNvSpPr/>
          <p:nvPr/>
        </p:nvSpPr>
        <p:spPr>
          <a:xfrm>
            <a:off x="5647351" y="5986652"/>
            <a:ext cx="6354337" cy="707886"/>
          </a:xfrm>
          <a:prstGeom prst="rect">
            <a:avLst/>
          </a:prstGeom>
          <a:noFill/>
          <a:ln>
            <a:noFill/>
          </a:ln>
        </p:spPr>
        <p:txBody>
          <a:bodyPr wrap="square" lIns="91440" tIns="45720" rIns="91440" bIns="45720">
            <a:spAutoFit/>
          </a:bodyPr>
          <a:lstStyle/>
          <a:p>
            <a:r>
              <a:rPr lang="en-US" altLang="zh-CN" sz="2000" b="0" cap="none" spc="0" dirty="0">
                <a:ln w="0"/>
                <a:solidFill>
                  <a:srgbClr val="00B0F0"/>
                </a:solidFill>
                <a:effectLst>
                  <a:outerShdw blurRad="38100" dist="19050" dir="2700000" algn="tl" rotWithShape="0">
                    <a:schemeClr val="dk1">
                      <a:alpha val="40000"/>
                    </a:schemeClr>
                  </a:outerShdw>
                </a:effectLst>
              </a:rPr>
              <a:t>Example 3:  Train = 100% COMP 401 posts</a:t>
            </a:r>
          </a:p>
          <a:p>
            <a:r>
              <a:rPr lang="en-US" altLang="zh-CN" sz="2000" dirty="0">
                <a:ln w="0"/>
                <a:solidFill>
                  <a:srgbClr val="00B0F0"/>
                </a:solidFill>
                <a:effectLst>
                  <a:outerShdw blurRad="38100" dist="19050" dir="2700000" algn="tl" rotWithShape="0">
                    <a:schemeClr val="dk1">
                      <a:alpha val="40000"/>
                    </a:schemeClr>
                  </a:outerShdw>
                </a:effectLst>
              </a:rPr>
              <a:t>                   Test = 100% COMP 411 + COMP 426 posts</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85" name="矩形 84">
            <a:extLst>
              <a:ext uri="{FF2B5EF4-FFF2-40B4-BE49-F238E27FC236}">
                <a16:creationId xmlns:a16="http://schemas.microsoft.com/office/drawing/2014/main" id="{4084C860-412C-43BF-8D7F-FEF045E33CCE}"/>
              </a:ext>
            </a:extLst>
          </p:cNvPr>
          <p:cNvSpPr/>
          <p:nvPr/>
        </p:nvSpPr>
        <p:spPr>
          <a:xfrm>
            <a:off x="5647351" y="5994627"/>
            <a:ext cx="6354337" cy="707886"/>
          </a:xfrm>
          <a:prstGeom prst="rect">
            <a:avLst/>
          </a:prstGeom>
          <a:noFill/>
          <a:ln>
            <a:noFill/>
          </a:ln>
        </p:spPr>
        <p:txBody>
          <a:bodyPr wrap="square" lIns="91440" tIns="45720" rIns="91440" bIns="45720">
            <a:spAutoFit/>
          </a:bodyPr>
          <a:lstStyle/>
          <a:p>
            <a:r>
              <a:rPr lang="en-US" altLang="zh-CN" sz="2000" b="0" cap="none" spc="0" dirty="0">
                <a:ln w="0"/>
                <a:solidFill>
                  <a:srgbClr val="00B0F0"/>
                </a:solidFill>
                <a:effectLst>
                  <a:outerShdw blurRad="38100" dist="19050" dir="2700000" algn="tl" rotWithShape="0">
                    <a:schemeClr val="dk1">
                      <a:alpha val="40000"/>
                    </a:schemeClr>
                  </a:outerShdw>
                </a:effectLst>
              </a:rPr>
              <a:t>Example 4:  Train = </a:t>
            </a:r>
            <a:r>
              <a:rPr lang="en-US" altLang="zh-CN" sz="2000" dirty="0">
                <a:ln w="0"/>
                <a:solidFill>
                  <a:srgbClr val="00B0F0"/>
                </a:solidFill>
                <a:effectLst>
                  <a:outerShdw blurRad="38100" dist="19050" dir="2700000" algn="tl" rotWithShape="0">
                    <a:schemeClr val="dk1">
                      <a:alpha val="40000"/>
                    </a:schemeClr>
                  </a:outerShdw>
                </a:effectLst>
              </a:rPr>
              <a:t>100% COMP 411 + COMP 426 posts</a:t>
            </a:r>
            <a:endParaRPr lang="en-US" altLang="zh-CN" sz="2000" b="0" cap="none" spc="0" dirty="0">
              <a:ln w="0"/>
              <a:solidFill>
                <a:srgbClr val="00B0F0"/>
              </a:solidFill>
              <a:effectLst>
                <a:outerShdw blurRad="38100" dist="19050" dir="2700000" algn="tl" rotWithShape="0">
                  <a:schemeClr val="dk1">
                    <a:alpha val="40000"/>
                  </a:schemeClr>
                </a:outerShdw>
              </a:effectLst>
            </a:endParaRPr>
          </a:p>
          <a:p>
            <a:r>
              <a:rPr lang="en-US" altLang="zh-CN" sz="2000" dirty="0">
                <a:ln w="0"/>
                <a:solidFill>
                  <a:srgbClr val="00B0F0"/>
                </a:solidFill>
                <a:effectLst>
                  <a:outerShdw blurRad="38100" dist="19050" dir="2700000" algn="tl" rotWithShape="0">
                    <a:schemeClr val="dk1">
                      <a:alpha val="40000"/>
                    </a:schemeClr>
                  </a:outerShdw>
                </a:effectLst>
              </a:rPr>
              <a:t>                   Test = </a:t>
            </a:r>
            <a:r>
              <a:rPr lang="en-US" altLang="zh-CN" sz="2000" b="0" cap="none" spc="0" dirty="0">
                <a:ln w="0"/>
                <a:solidFill>
                  <a:srgbClr val="00B0F0"/>
                </a:solidFill>
                <a:effectLst>
                  <a:outerShdw blurRad="38100" dist="19050" dir="2700000" algn="tl" rotWithShape="0">
                    <a:schemeClr val="dk1">
                      <a:alpha val="40000"/>
                    </a:schemeClr>
                  </a:outerShdw>
                </a:effectLst>
              </a:rPr>
              <a:t>100% COMP 401 posts</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87" name="矩形 86">
            <a:extLst>
              <a:ext uri="{FF2B5EF4-FFF2-40B4-BE49-F238E27FC236}">
                <a16:creationId xmlns:a16="http://schemas.microsoft.com/office/drawing/2014/main" id="{CE6CD913-1FA5-4FF3-A69F-0FAE5B53DCD0}"/>
              </a:ext>
            </a:extLst>
          </p:cNvPr>
          <p:cNvSpPr/>
          <p:nvPr/>
        </p:nvSpPr>
        <p:spPr>
          <a:xfrm>
            <a:off x="7499327" y="3987942"/>
            <a:ext cx="92204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All = </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88" name="矩形 87">
            <a:extLst>
              <a:ext uri="{FF2B5EF4-FFF2-40B4-BE49-F238E27FC236}">
                <a16:creationId xmlns:a16="http://schemas.microsoft.com/office/drawing/2014/main" id="{D5887459-156A-422C-8EE7-046CBFD82594}"/>
              </a:ext>
            </a:extLst>
          </p:cNvPr>
          <p:cNvSpPr/>
          <p:nvPr/>
        </p:nvSpPr>
        <p:spPr>
          <a:xfrm>
            <a:off x="8203529"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FF0000"/>
                </a:solidFill>
                <a:effectLst>
                  <a:outerShdw blurRad="38100" dist="19050" dir="2700000" algn="tl" rotWithShape="0">
                    <a:schemeClr val="dk1">
                      <a:alpha val="40000"/>
                    </a:schemeClr>
                  </a:outerShdw>
                </a:effectLst>
              </a:rPr>
              <a:t>COMP 401</a:t>
            </a:r>
            <a:endParaRPr lang="zh-CN" altLang="en-US" sz="1600" b="0" cap="none" spc="0" dirty="0">
              <a:ln w="0"/>
              <a:solidFill>
                <a:srgbClr val="FF0000"/>
              </a:solidFill>
              <a:effectLst>
                <a:outerShdw blurRad="38100" dist="19050" dir="2700000" algn="tl" rotWithShape="0">
                  <a:schemeClr val="dk1">
                    <a:alpha val="40000"/>
                  </a:schemeClr>
                </a:outerShdw>
              </a:effectLst>
            </a:endParaRPr>
          </a:p>
        </p:txBody>
      </p:sp>
      <p:sp>
        <p:nvSpPr>
          <p:cNvPr id="89" name="矩形 88">
            <a:extLst>
              <a:ext uri="{FF2B5EF4-FFF2-40B4-BE49-F238E27FC236}">
                <a16:creationId xmlns:a16="http://schemas.microsoft.com/office/drawing/2014/main" id="{036C7128-4CAC-423D-B8A6-FFC450F26F12}"/>
              </a:ext>
            </a:extLst>
          </p:cNvPr>
          <p:cNvSpPr/>
          <p:nvPr/>
        </p:nvSpPr>
        <p:spPr>
          <a:xfrm>
            <a:off x="9211395" y="3988962"/>
            <a:ext cx="39786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90" name="矩形 89">
            <a:extLst>
              <a:ext uri="{FF2B5EF4-FFF2-40B4-BE49-F238E27FC236}">
                <a16:creationId xmlns:a16="http://schemas.microsoft.com/office/drawing/2014/main" id="{7809E718-D3B8-4335-B051-149F4E3E884F}"/>
              </a:ext>
            </a:extLst>
          </p:cNvPr>
          <p:cNvSpPr/>
          <p:nvPr/>
        </p:nvSpPr>
        <p:spPr>
          <a:xfrm>
            <a:off x="10568450" y="3988962"/>
            <a:ext cx="39786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91" name="矩形 90">
            <a:extLst>
              <a:ext uri="{FF2B5EF4-FFF2-40B4-BE49-F238E27FC236}">
                <a16:creationId xmlns:a16="http://schemas.microsoft.com/office/drawing/2014/main" id="{734F51EB-27D8-4EF3-9061-6F87644FC7F3}"/>
              </a:ext>
            </a:extLst>
          </p:cNvPr>
          <p:cNvSpPr/>
          <p:nvPr/>
        </p:nvSpPr>
        <p:spPr>
          <a:xfrm>
            <a:off x="9504122"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00B050"/>
                </a:solidFill>
                <a:effectLst>
                  <a:outerShdw blurRad="38100" dist="19050" dir="2700000" algn="tl" rotWithShape="0">
                    <a:schemeClr val="dk1">
                      <a:alpha val="40000"/>
                    </a:schemeClr>
                  </a:outerShdw>
                </a:effectLst>
              </a:rPr>
              <a:t>COMP 411</a:t>
            </a:r>
            <a:endParaRPr lang="zh-CN" altLang="en-US" sz="1600" b="0" cap="none" spc="0" dirty="0">
              <a:ln w="0"/>
              <a:solidFill>
                <a:srgbClr val="00B050"/>
              </a:solidFill>
              <a:effectLst>
                <a:outerShdw blurRad="38100" dist="19050" dir="2700000" algn="tl" rotWithShape="0">
                  <a:schemeClr val="dk1">
                    <a:alpha val="40000"/>
                  </a:schemeClr>
                </a:outerShdw>
              </a:effectLst>
            </a:endParaRPr>
          </a:p>
        </p:txBody>
      </p:sp>
      <p:sp>
        <p:nvSpPr>
          <p:cNvPr id="92" name="矩形 91">
            <a:extLst>
              <a:ext uri="{FF2B5EF4-FFF2-40B4-BE49-F238E27FC236}">
                <a16:creationId xmlns:a16="http://schemas.microsoft.com/office/drawing/2014/main" id="{C2711A3E-03A1-413E-972E-62255516168F}"/>
              </a:ext>
            </a:extLst>
          </p:cNvPr>
          <p:cNvSpPr/>
          <p:nvPr/>
        </p:nvSpPr>
        <p:spPr>
          <a:xfrm>
            <a:off x="10864838"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00B0F0"/>
                </a:solidFill>
                <a:effectLst>
                  <a:outerShdw blurRad="38100" dist="19050" dir="2700000" algn="tl" rotWithShape="0">
                    <a:schemeClr val="dk1">
                      <a:alpha val="40000"/>
                    </a:schemeClr>
                  </a:outerShdw>
                </a:effectLst>
              </a:rPr>
              <a:t>COMP 426</a:t>
            </a:r>
            <a:endParaRPr lang="zh-CN" altLang="en-US" sz="1600" b="0" cap="none" spc="0" dirty="0">
              <a:ln w="0"/>
              <a:solidFill>
                <a:srgbClr val="00B0F0"/>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67B89C58-A2A6-40F6-A1BA-2F1203CAA5A9}"/>
              </a:ext>
            </a:extLst>
          </p:cNvPr>
          <p:cNvSpPr/>
          <p:nvPr/>
        </p:nvSpPr>
        <p:spPr>
          <a:xfrm>
            <a:off x="1158655" y="1910389"/>
            <a:ext cx="4284048" cy="263886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B209A275-3C9E-4D7C-B811-0A482AC8082D}"/>
              </a:ext>
            </a:extLst>
          </p:cNvPr>
          <p:cNvCxnSpPr>
            <a:cxnSpLocks/>
          </p:cNvCxnSpPr>
          <p:nvPr/>
        </p:nvCxnSpPr>
        <p:spPr>
          <a:xfrm>
            <a:off x="1170746" y="2502794"/>
            <a:ext cx="4268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1B1F756-3ADA-4862-9351-985D0B18A56B}"/>
              </a:ext>
            </a:extLst>
          </p:cNvPr>
          <p:cNvCxnSpPr>
            <a:cxnSpLocks/>
            <a:endCxn id="14" idx="3"/>
          </p:cNvCxnSpPr>
          <p:nvPr/>
        </p:nvCxnSpPr>
        <p:spPr>
          <a:xfrm>
            <a:off x="1173938" y="3204373"/>
            <a:ext cx="4268765" cy="254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8BFA9361-116A-4B0E-AD41-1F6CDC1C9FC8}"/>
              </a:ext>
            </a:extLst>
          </p:cNvPr>
          <p:cNvCxnSpPr>
            <a:cxnSpLocks/>
          </p:cNvCxnSpPr>
          <p:nvPr/>
        </p:nvCxnSpPr>
        <p:spPr>
          <a:xfrm>
            <a:off x="1170746" y="3901440"/>
            <a:ext cx="42687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79222A05-FF8C-4686-86DC-683D6E6F6867}"/>
              </a:ext>
            </a:extLst>
          </p:cNvPr>
          <p:cNvCxnSpPr>
            <a:cxnSpLocks/>
          </p:cNvCxnSpPr>
          <p:nvPr/>
        </p:nvCxnSpPr>
        <p:spPr>
          <a:xfrm>
            <a:off x="2177668" y="1907965"/>
            <a:ext cx="0" cy="2638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070C71D-80C5-4872-A7CD-FAF9BCE54CFC}"/>
              </a:ext>
            </a:extLst>
          </p:cNvPr>
          <p:cNvCxnSpPr>
            <a:cxnSpLocks/>
          </p:cNvCxnSpPr>
          <p:nvPr/>
        </p:nvCxnSpPr>
        <p:spPr>
          <a:xfrm>
            <a:off x="3348162" y="1903232"/>
            <a:ext cx="0" cy="2643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8771D817-5B5C-486E-86F5-C9A59F4590F3}"/>
              </a:ext>
            </a:extLst>
          </p:cNvPr>
          <p:cNvCxnSpPr>
            <a:cxnSpLocks/>
          </p:cNvCxnSpPr>
          <p:nvPr/>
        </p:nvCxnSpPr>
        <p:spPr>
          <a:xfrm>
            <a:off x="4446421" y="1913575"/>
            <a:ext cx="0" cy="26332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1E9E2EC2-6015-4744-BE7E-482169324D26}"/>
              </a:ext>
            </a:extLst>
          </p:cNvPr>
          <p:cNvSpPr/>
          <p:nvPr/>
        </p:nvSpPr>
        <p:spPr>
          <a:xfrm>
            <a:off x="1223563" y="1983877"/>
            <a:ext cx="912429" cy="400110"/>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Case 1</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50" name="矩形 49">
            <a:extLst>
              <a:ext uri="{FF2B5EF4-FFF2-40B4-BE49-F238E27FC236}">
                <a16:creationId xmlns:a16="http://schemas.microsoft.com/office/drawing/2014/main" id="{2B32612A-A904-4758-A3DB-F00F2F3D7A00}"/>
              </a:ext>
            </a:extLst>
          </p:cNvPr>
          <p:cNvSpPr/>
          <p:nvPr/>
        </p:nvSpPr>
        <p:spPr>
          <a:xfrm>
            <a:off x="2280572" y="2664120"/>
            <a:ext cx="912429" cy="400110"/>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Case 1</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51" name="矩形 50">
            <a:extLst>
              <a:ext uri="{FF2B5EF4-FFF2-40B4-BE49-F238E27FC236}">
                <a16:creationId xmlns:a16="http://schemas.microsoft.com/office/drawing/2014/main" id="{F721E31F-E2EF-432F-B2FD-2371C3137578}"/>
              </a:ext>
            </a:extLst>
          </p:cNvPr>
          <p:cNvSpPr/>
          <p:nvPr/>
        </p:nvSpPr>
        <p:spPr>
          <a:xfrm>
            <a:off x="3440132" y="3350437"/>
            <a:ext cx="912429" cy="400110"/>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Case 1</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52" name="矩形 51">
            <a:extLst>
              <a:ext uri="{FF2B5EF4-FFF2-40B4-BE49-F238E27FC236}">
                <a16:creationId xmlns:a16="http://schemas.microsoft.com/office/drawing/2014/main" id="{F8D8D648-86A7-452E-9762-7B9D89FF6094}"/>
              </a:ext>
            </a:extLst>
          </p:cNvPr>
          <p:cNvSpPr/>
          <p:nvPr/>
        </p:nvSpPr>
        <p:spPr>
          <a:xfrm>
            <a:off x="4469802" y="3994365"/>
            <a:ext cx="912429" cy="400110"/>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Case 1</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53" name="矩形 52">
            <a:extLst>
              <a:ext uri="{FF2B5EF4-FFF2-40B4-BE49-F238E27FC236}">
                <a16:creationId xmlns:a16="http://schemas.microsoft.com/office/drawing/2014/main" id="{EC7E00D1-8063-41BF-9D52-58EB3DA49A29}"/>
              </a:ext>
            </a:extLst>
          </p:cNvPr>
          <p:cNvSpPr/>
          <p:nvPr/>
        </p:nvSpPr>
        <p:spPr>
          <a:xfrm>
            <a:off x="1218934" y="2661660"/>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4" name="矩形 53">
            <a:extLst>
              <a:ext uri="{FF2B5EF4-FFF2-40B4-BE49-F238E27FC236}">
                <a16:creationId xmlns:a16="http://schemas.microsoft.com/office/drawing/2014/main" id="{9BDCE7EF-5666-4EFB-BFF6-5FB9606660AD}"/>
              </a:ext>
            </a:extLst>
          </p:cNvPr>
          <p:cNvSpPr/>
          <p:nvPr/>
        </p:nvSpPr>
        <p:spPr>
          <a:xfrm>
            <a:off x="1224120" y="3359832"/>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5" name="矩形 54">
            <a:extLst>
              <a:ext uri="{FF2B5EF4-FFF2-40B4-BE49-F238E27FC236}">
                <a16:creationId xmlns:a16="http://schemas.microsoft.com/office/drawing/2014/main" id="{36F07DAC-567B-4C36-B871-AA54B1EBA954}"/>
              </a:ext>
            </a:extLst>
          </p:cNvPr>
          <p:cNvSpPr/>
          <p:nvPr/>
        </p:nvSpPr>
        <p:spPr>
          <a:xfrm>
            <a:off x="2276346" y="3359832"/>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6" name="矩形 55">
            <a:extLst>
              <a:ext uri="{FF2B5EF4-FFF2-40B4-BE49-F238E27FC236}">
                <a16:creationId xmlns:a16="http://schemas.microsoft.com/office/drawing/2014/main" id="{89C37696-0A88-4E43-B78C-9506D685A01D}"/>
              </a:ext>
            </a:extLst>
          </p:cNvPr>
          <p:cNvSpPr/>
          <p:nvPr/>
        </p:nvSpPr>
        <p:spPr>
          <a:xfrm>
            <a:off x="2276346" y="2009760"/>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7" name="矩形 56">
            <a:extLst>
              <a:ext uri="{FF2B5EF4-FFF2-40B4-BE49-F238E27FC236}">
                <a16:creationId xmlns:a16="http://schemas.microsoft.com/office/drawing/2014/main" id="{63B36134-1E24-49A3-ADF7-4A3D033B1BEA}"/>
              </a:ext>
            </a:extLst>
          </p:cNvPr>
          <p:cNvSpPr/>
          <p:nvPr/>
        </p:nvSpPr>
        <p:spPr>
          <a:xfrm>
            <a:off x="3440131" y="1991402"/>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8" name="矩形 57">
            <a:extLst>
              <a:ext uri="{FF2B5EF4-FFF2-40B4-BE49-F238E27FC236}">
                <a16:creationId xmlns:a16="http://schemas.microsoft.com/office/drawing/2014/main" id="{0EB198BC-A9E5-4772-AC06-7831D0C7A48D}"/>
              </a:ext>
            </a:extLst>
          </p:cNvPr>
          <p:cNvSpPr/>
          <p:nvPr/>
        </p:nvSpPr>
        <p:spPr>
          <a:xfrm>
            <a:off x="3457879" y="2660678"/>
            <a:ext cx="912429" cy="400110"/>
          </a:xfrm>
          <a:prstGeom prst="rect">
            <a:avLst/>
          </a:prstGeom>
          <a:noFill/>
        </p:spPr>
        <p:txBody>
          <a:bodyPr wrap="none" lIns="91440" tIns="45720" rIns="91440" bIns="45720">
            <a:spAutoFit/>
          </a:bodyPr>
          <a:lstStyle/>
          <a:p>
            <a:pPr algn="ctr"/>
            <a:r>
              <a:rPr lang="en-US" altLang="zh-CN" sz="2000" dirty="0">
                <a:ln w="0"/>
                <a:solidFill>
                  <a:srgbClr val="00B050"/>
                </a:solidFill>
                <a:effectLst>
                  <a:outerShdw blurRad="38100" dist="19050" dir="2700000" algn="tl" rotWithShape="0">
                    <a:schemeClr val="dk1">
                      <a:alpha val="40000"/>
                    </a:schemeClr>
                  </a:outerShdw>
                </a:effectLst>
              </a:rPr>
              <a:t>Case 2</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59" name="矩形 58">
            <a:extLst>
              <a:ext uri="{FF2B5EF4-FFF2-40B4-BE49-F238E27FC236}">
                <a16:creationId xmlns:a16="http://schemas.microsoft.com/office/drawing/2014/main" id="{700A0901-C753-444A-A20D-2AD88FE0B49C}"/>
              </a:ext>
            </a:extLst>
          </p:cNvPr>
          <p:cNvSpPr/>
          <p:nvPr/>
        </p:nvSpPr>
        <p:spPr>
          <a:xfrm>
            <a:off x="1238905" y="4020606"/>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60" name="矩形 59">
            <a:extLst>
              <a:ext uri="{FF2B5EF4-FFF2-40B4-BE49-F238E27FC236}">
                <a16:creationId xmlns:a16="http://schemas.microsoft.com/office/drawing/2014/main" id="{5007894E-5BAC-45BD-8D31-E6B19938017A}"/>
              </a:ext>
            </a:extLst>
          </p:cNvPr>
          <p:cNvSpPr/>
          <p:nvPr/>
        </p:nvSpPr>
        <p:spPr>
          <a:xfrm>
            <a:off x="2286040" y="4025908"/>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61" name="矩形 60">
            <a:extLst>
              <a:ext uri="{FF2B5EF4-FFF2-40B4-BE49-F238E27FC236}">
                <a16:creationId xmlns:a16="http://schemas.microsoft.com/office/drawing/2014/main" id="{0156C820-2D01-4D4B-A4B8-DD63C4D9B46D}"/>
              </a:ext>
            </a:extLst>
          </p:cNvPr>
          <p:cNvSpPr/>
          <p:nvPr/>
        </p:nvSpPr>
        <p:spPr>
          <a:xfrm>
            <a:off x="3417686" y="4020606"/>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62" name="矩形 61">
            <a:extLst>
              <a:ext uri="{FF2B5EF4-FFF2-40B4-BE49-F238E27FC236}">
                <a16:creationId xmlns:a16="http://schemas.microsoft.com/office/drawing/2014/main" id="{25B28A37-90A3-4BB0-B6C3-408A6852218B}"/>
              </a:ext>
            </a:extLst>
          </p:cNvPr>
          <p:cNvSpPr/>
          <p:nvPr/>
        </p:nvSpPr>
        <p:spPr>
          <a:xfrm>
            <a:off x="4461879" y="1990644"/>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63" name="矩形 62">
            <a:extLst>
              <a:ext uri="{FF2B5EF4-FFF2-40B4-BE49-F238E27FC236}">
                <a16:creationId xmlns:a16="http://schemas.microsoft.com/office/drawing/2014/main" id="{5C8B97A5-ECEB-4233-AD11-4563E7AA3804}"/>
              </a:ext>
            </a:extLst>
          </p:cNvPr>
          <p:cNvSpPr/>
          <p:nvPr/>
        </p:nvSpPr>
        <p:spPr>
          <a:xfrm>
            <a:off x="4469802" y="2672101"/>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64" name="矩形 63">
            <a:extLst>
              <a:ext uri="{FF2B5EF4-FFF2-40B4-BE49-F238E27FC236}">
                <a16:creationId xmlns:a16="http://schemas.microsoft.com/office/drawing/2014/main" id="{E9EBB5BA-2635-4BCA-B944-B2E6DE837D55}"/>
              </a:ext>
            </a:extLst>
          </p:cNvPr>
          <p:cNvSpPr/>
          <p:nvPr/>
        </p:nvSpPr>
        <p:spPr>
          <a:xfrm>
            <a:off x="4454200" y="3365532"/>
            <a:ext cx="912429" cy="400110"/>
          </a:xfrm>
          <a:prstGeom prst="rect">
            <a:avLst/>
          </a:prstGeom>
          <a:noFill/>
        </p:spPr>
        <p:txBody>
          <a:bodyPr wrap="none" lIns="91440" tIns="45720" rIns="91440" bIns="45720">
            <a:spAutoFit/>
          </a:bodyPr>
          <a:lstStyle/>
          <a:p>
            <a:pPr algn="ctr"/>
            <a:r>
              <a:rPr lang="en-US" altLang="zh-CN" sz="2000" dirty="0">
                <a:ln w="0"/>
                <a:solidFill>
                  <a:srgbClr val="00B0F0"/>
                </a:solidFill>
                <a:effectLst>
                  <a:outerShdw blurRad="38100" dist="19050" dir="2700000" algn="tl" rotWithShape="0">
                    <a:schemeClr val="dk1">
                      <a:alpha val="40000"/>
                    </a:schemeClr>
                  </a:outerShdw>
                </a:effectLst>
              </a:rPr>
              <a:t>Case 3</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31" name="椭圆 30">
            <a:extLst>
              <a:ext uri="{FF2B5EF4-FFF2-40B4-BE49-F238E27FC236}">
                <a16:creationId xmlns:a16="http://schemas.microsoft.com/office/drawing/2014/main" id="{08CE7BD6-E002-4A19-AC48-F43FE11AE8D2}"/>
              </a:ext>
            </a:extLst>
          </p:cNvPr>
          <p:cNvSpPr/>
          <p:nvPr/>
        </p:nvSpPr>
        <p:spPr>
          <a:xfrm>
            <a:off x="1171799" y="1950082"/>
            <a:ext cx="1007667" cy="458913"/>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5658B6A-A6C7-44A6-939C-FF90D3834FFD}"/>
              </a:ext>
            </a:extLst>
          </p:cNvPr>
          <p:cNvSpPr/>
          <p:nvPr/>
        </p:nvSpPr>
        <p:spPr>
          <a:xfrm>
            <a:off x="2279088" y="1962168"/>
            <a:ext cx="1007667" cy="458913"/>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E9C24196-BC1F-4F4B-A976-45E2EAD22601}"/>
              </a:ext>
            </a:extLst>
          </p:cNvPr>
          <p:cNvSpPr/>
          <p:nvPr/>
        </p:nvSpPr>
        <p:spPr>
          <a:xfrm>
            <a:off x="4438343" y="1973300"/>
            <a:ext cx="1007667" cy="45891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4428D070-36D0-476F-B593-9B36E20DC314}"/>
              </a:ext>
            </a:extLst>
          </p:cNvPr>
          <p:cNvSpPr/>
          <p:nvPr/>
        </p:nvSpPr>
        <p:spPr>
          <a:xfrm>
            <a:off x="1168657" y="3991204"/>
            <a:ext cx="1007667" cy="458913"/>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6D7005C-4D1C-492D-AA08-909211CBBAA8}"/>
              </a:ext>
            </a:extLst>
          </p:cNvPr>
          <p:cNvSpPr/>
          <p:nvPr/>
        </p:nvSpPr>
        <p:spPr>
          <a:xfrm rot="5400000">
            <a:off x="-509710" y="2817223"/>
            <a:ext cx="2602711" cy="78419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901C5600-8214-4769-9844-61E985D83C08}"/>
              </a:ext>
            </a:extLst>
          </p:cNvPr>
          <p:cNvSpPr/>
          <p:nvPr/>
        </p:nvSpPr>
        <p:spPr>
          <a:xfrm>
            <a:off x="1183744" y="1685400"/>
            <a:ext cx="4206022" cy="22817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音频 14">
            <a:hlinkClick r:id="" action="ppaction://media"/>
            <a:extLst>
              <a:ext uri="{FF2B5EF4-FFF2-40B4-BE49-F238E27FC236}">
                <a16:creationId xmlns:a16="http://schemas.microsoft.com/office/drawing/2014/main" id="{7DD684B6-7D9C-4A8C-9353-925FBBAE8B3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851356078"/>
      </p:ext>
    </p:extLst>
  </p:cSld>
  <p:clrMapOvr>
    <a:masterClrMapping/>
  </p:clrMapOvr>
  <mc:AlternateContent xmlns:mc="http://schemas.openxmlformats.org/markup-compatibility/2006" xmlns:p14="http://schemas.microsoft.com/office/powerpoint/2010/main">
    <mc:Choice Requires="p14">
      <p:transition spd="slow" p14:dur="2000" advTm="129000"/>
    </mc:Choice>
    <mc:Fallback xmlns="">
      <p:transition spd="slow" advTm="12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72"/>
                                        </p:tgtEl>
                                      </p:cBhvr>
                                    </p:animEffect>
                                    <p:set>
                                      <p:cBhvr>
                                        <p:cTn id="16" dur="1" fill="hold">
                                          <p:stCondLst>
                                            <p:cond delay="499"/>
                                          </p:stCondLst>
                                        </p:cTn>
                                        <p:tgtEl>
                                          <p:spTgt spid="72"/>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500"/>
                                        <p:tgtEl>
                                          <p:spTgt spid="8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fade">
                                      <p:cBhvr>
                                        <p:cTn id="55" dur="500"/>
                                        <p:tgtEl>
                                          <p:spTgt spid="9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Effect transition="in" filter="fade">
                                      <p:cBhvr>
                                        <p:cTn id="61" dur="500"/>
                                        <p:tgtEl>
                                          <p:spTgt spid="92"/>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74"/>
                                        </p:tgtEl>
                                      </p:cBhvr>
                                    </p:animEffect>
                                    <p:set>
                                      <p:cBhvr>
                                        <p:cTn id="66" dur="1" fill="hold">
                                          <p:stCondLst>
                                            <p:cond delay="499"/>
                                          </p:stCondLst>
                                        </p:cTn>
                                        <p:tgtEl>
                                          <p:spTgt spid="7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5"/>
                                        </p:tgtEl>
                                      </p:cBhvr>
                                    </p:animEffect>
                                    <p:set>
                                      <p:cBhvr>
                                        <p:cTn id="69" dur="1" fill="hold">
                                          <p:stCondLst>
                                            <p:cond delay="499"/>
                                          </p:stCondLst>
                                        </p:cTn>
                                        <p:tgtEl>
                                          <p:spTgt spid="75"/>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fade">
                                      <p:cBhvr>
                                        <p:cTn id="82" dur="500"/>
                                        <p:tgtEl>
                                          <p:spTgt spid="4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fade">
                                      <p:cBhvr>
                                        <p:cTn id="85" dur="500"/>
                                        <p:tgtEl>
                                          <p:spTgt spid="5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fade">
                                      <p:cBhvr>
                                        <p:cTn id="91" dur="500"/>
                                        <p:tgtEl>
                                          <p:spTgt spid="5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fade">
                                      <p:cBhvr>
                                        <p:cTn id="104" dur="500"/>
                                        <p:tgtEl>
                                          <p:spTgt spid="8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31"/>
                                        </p:tgtEl>
                                      </p:cBhvr>
                                    </p:animEffect>
                                    <p:set>
                                      <p:cBhvr>
                                        <p:cTn id="109" dur="1" fill="hold">
                                          <p:stCondLst>
                                            <p:cond delay="499"/>
                                          </p:stCondLst>
                                        </p:cTn>
                                        <p:tgtEl>
                                          <p:spTgt spid="31"/>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80"/>
                                        </p:tgtEl>
                                      </p:cBhvr>
                                    </p:animEffect>
                                    <p:set>
                                      <p:cBhvr>
                                        <p:cTn id="112" dur="1" fill="hold">
                                          <p:stCondLst>
                                            <p:cond delay="499"/>
                                          </p:stCondLst>
                                        </p:cTn>
                                        <p:tgtEl>
                                          <p:spTgt spid="80"/>
                                        </p:tgtEl>
                                        <p:attrNameLst>
                                          <p:attrName>style.visibility</p:attrName>
                                        </p:attrNameLst>
                                      </p:cBhvr>
                                      <p:to>
                                        <p:strVal val="hidden"/>
                                      </p:to>
                                    </p:set>
                                  </p:childTnLst>
                                </p:cTn>
                              </p:par>
                              <p:par>
                                <p:cTn id="113" presetID="10" presetClass="entr" presetSubtype="0" fill="hold" grpId="0" nodeType="withEffect">
                                  <p:stCondLst>
                                    <p:cond delay="0"/>
                                  </p:stCondLst>
                                  <p:childTnLst>
                                    <p:set>
                                      <p:cBhvr>
                                        <p:cTn id="114" dur="1" fill="hold">
                                          <p:stCondLst>
                                            <p:cond delay="0"/>
                                          </p:stCondLst>
                                        </p:cTn>
                                        <p:tgtEl>
                                          <p:spTgt spid="53"/>
                                        </p:tgtEl>
                                        <p:attrNameLst>
                                          <p:attrName>style.visibility</p:attrName>
                                        </p:attrNameLst>
                                      </p:cBhvr>
                                      <p:to>
                                        <p:strVal val="visible"/>
                                      </p:to>
                                    </p:set>
                                    <p:animEffect transition="in" filter="fade">
                                      <p:cBhvr>
                                        <p:cTn id="115" dur="500"/>
                                        <p:tgtEl>
                                          <p:spTgt spid="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8"/>
                                        </p:tgtEl>
                                        <p:attrNameLst>
                                          <p:attrName>style.visibility</p:attrName>
                                        </p:attrNameLst>
                                      </p:cBhvr>
                                      <p:to>
                                        <p:strVal val="visible"/>
                                      </p:to>
                                    </p:set>
                                    <p:animEffect transition="in" filter="fade">
                                      <p:cBhvr>
                                        <p:cTn id="130" dur="500"/>
                                        <p:tgtEl>
                                          <p:spTgt spid="5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7"/>
                                        </p:tgtEl>
                                        <p:attrNameLst>
                                          <p:attrName>style.visibility</p:attrName>
                                        </p:attrNameLst>
                                      </p:cBhvr>
                                      <p:to>
                                        <p:strVal val="visible"/>
                                      </p:to>
                                    </p:set>
                                    <p:animEffect transition="in" filter="fade">
                                      <p:cBhvr>
                                        <p:cTn id="133" dur="500"/>
                                        <p:tgtEl>
                                          <p:spTgt spid="77"/>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76"/>
                                        </p:tgtEl>
                                        <p:attrNameLst>
                                          <p:attrName>style.visibility</p:attrName>
                                        </p:attrNameLst>
                                      </p:cBhvr>
                                      <p:to>
                                        <p:strVal val="visible"/>
                                      </p:to>
                                    </p:set>
                                    <p:animEffect transition="in" filter="fade">
                                      <p:cBhvr>
                                        <p:cTn id="138" dur="500"/>
                                        <p:tgtEl>
                                          <p:spTgt spid="7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81"/>
                                        </p:tgtEl>
                                        <p:attrNameLst>
                                          <p:attrName>style.visibility</p:attrName>
                                        </p:attrNameLst>
                                      </p:cBhvr>
                                      <p:to>
                                        <p:strVal val="visible"/>
                                      </p:to>
                                    </p:set>
                                    <p:animEffect transition="in" filter="fade">
                                      <p:cBhvr>
                                        <p:cTn id="143" dur="500"/>
                                        <p:tgtEl>
                                          <p:spTgt spid="81"/>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76"/>
                                        </p:tgtEl>
                                      </p:cBhvr>
                                    </p:animEffect>
                                    <p:set>
                                      <p:cBhvr>
                                        <p:cTn id="148" dur="1" fill="hold">
                                          <p:stCondLst>
                                            <p:cond delay="499"/>
                                          </p:stCondLst>
                                        </p:cTn>
                                        <p:tgtEl>
                                          <p:spTgt spid="76"/>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81"/>
                                        </p:tgtEl>
                                      </p:cBhvr>
                                    </p:animEffect>
                                    <p:set>
                                      <p:cBhvr>
                                        <p:cTn id="151" dur="1" fill="hold">
                                          <p:stCondLst>
                                            <p:cond delay="499"/>
                                          </p:stCondLst>
                                        </p:cTn>
                                        <p:tgtEl>
                                          <p:spTgt spid="81"/>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500"/>
                                        <p:tgtEl>
                                          <p:spTgt spid="5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60"/>
                                        </p:tgtEl>
                                        <p:attrNameLst>
                                          <p:attrName>style.visibility</p:attrName>
                                        </p:attrNameLst>
                                      </p:cBhvr>
                                      <p:to>
                                        <p:strVal val="visible"/>
                                      </p:to>
                                    </p:set>
                                    <p:animEffect transition="in" filter="fade">
                                      <p:cBhvr>
                                        <p:cTn id="157" dur="500"/>
                                        <p:tgtEl>
                                          <p:spTgt spid="60"/>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1"/>
                                        </p:tgtEl>
                                        <p:attrNameLst>
                                          <p:attrName>style.visibility</p:attrName>
                                        </p:attrNameLst>
                                      </p:cBhvr>
                                      <p:to>
                                        <p:strVal val="visible"/>
                                      </p:to>
                                    </p:set>
                                    <p:animEffect transition="in" filter="fade">
                                      <p:cBhvr>
                                        <p:cTn id="160" dur="500"/>
                                        <p:tgtEl>
                                          <p:spTgt spid="61"/>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2"/>
                                        </p:tgtEl>
                                        <p:attrNameLst>
                                          <p:attrName>style.visibility</p:attrName>
                                        </p:attrNameLst>
                                      </p:cBhvr>
                                      <p:to>
                                        <p:strVal val="visible"/>
                                      </p:to>
                                    </p:set>
                                    <p:animEffect transition="in" filter="fade">
                                      <p:cBhvr>
                                        <p:cTn id="163" dur="500"/>
                                        <p:tgtEl>
                                          <p:spTgt spid="62"/>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4"/>
                                        </p:tgtEl>
                                        <p:attrNameLst>
                                          <p:attrName>style.visibility</p:attrName>
                                        </p:attrNameLst>
                                      </p:cBhvr>
                                      <p:to>
                                        <p:strVal val="visible"/>
                                      </p:to>
                                    </p:set>
                                    <p:animEffect transition="in" filter="fade">
                                      <p:cBhvr>
                                        <p:cTn id="169" dur="500"/>
                                        <p:tgtEl>
                                          <p:spTgt spid="6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fade">
                                      <p:cBhvr>
                                        <p:cTn id="172" dur="500"/>
                                        <p:tgtEl>
                                          <p:spTgt spid="7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95"/>
                                        </p:tgtEl>
                                        <p:attrNameLst>
                                          <p:attrName>style.visibility</p:attrName>
                                        </p:attrNameLst>
                                      </p:cBhvr>
                                      <p:to>
                                        <p:strVal val="visible"/>
                                      </p:to>
                                    </p:set>
                                    <p:animEffect transition="in" filter="fade">
                                      <p:cBhvr>
                                        <p:cTn id="177" dur="500"/>
                                        <p:tgtEl>
                                          <p:spTgt spid="95"/>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83"/>
                                        </p:tgtEl>
                                        <p:attrNameLst>
                                          <p:attrName>style.visibility</p:attrName>
                                        </p:attrNameLst>
                                      </p:cBhvr>
                                      <p:to>
                                        <p:strVal val="visible"/>
                                      </p:to>
                                    </p:set>
                                    <p:animEffect transition="in" filter="fade">
                                      <p:cBhvr>
                                        <p:cTn id="182" dur="500"/>
                                        <p:tgtEl>
                                          <p:spTgt spid="8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95"/>
                                        </p:tgtEl>
                                      </p:cBhvr>
                                    </p:animEffect>
                                    <p:set>
                                      <p:cBhvr>
                                        <p:cTn id="187" dur="1" fill="hold">
                                          <p:stCondLst>
                                            <p:cond delay="499"/>
                                          </p:stCondLst>
                                        </p:cTn>
                                        <p:tgtEl>
                                          <p:spTgt spid="95"/>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83"/>
                                        </p:tgtEl>
                                      </p:cBhvr>
                                    </p:animEffect>
                                    <p:set>
                                      <p:cBhvr>
                                        <p:cTn id="190" dur="1" fill="hold">
                                          <p:stCondLst>
                                            <p:cond delay="499"/>
                                          </p:stCondLst>
                                        </p:cTn>
                                        <p:tgtEl>
                                          <p:spTgt spid="83"/>
                                        </p:tgtEl>
                                        <p:attrNameLst>
                                          <p:attrName>style.visibility</p:attrName>
                                        </p:attrNameLst>
                                      </p:cBhvr>
                                      <p:to>
                                        <p:strVal val="hidden"/>
                                      </p:to>
                                    </p:set>
                                  </p:childTnLst>
                                </p:cTn>
                              </p:par>
                              <p:par>
                                <p:cTn id="191" presetID="10" presetClass="entr" presetSubtype="0"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500"/>
                                        <p:tgtEl>
                                          <p:spTgt spid="96"/>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grpId="0" nodeType="clickEffect">
                                  <p:stCondLst>
                                    <p:cond delay="0"/>
                                  </p:stCondLst>
                                  <p:childTnLst>
                                    <p:set>
                                      <p:cBhvr>
                                        <p:cTn id="197" dur="1" fill="hold">
                                          <p:stCondLst>
                                            <p:cond delay="0"/>
                                          </p:stCondLst>
                                        </p:cTn>
                                        <p:tgtEl>
                                          <p:spTgt spid="85"/>
                                        </p:tgtEl>
                                        <p:attrNameLst>
                                          <p:attrName>style.visibility</p:attrName>
                                        </p:attrNameLst>
                                      </p:cBhvr>
                                      <p:to>
                                        <p:strVal val="visible"/>
                                      </p:to>
                                    </p:set>
                                    <p:animEffect transition="in" filter="fade">
                                      <p:cBhvr>
                                        <p:cTn id="19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9" fill="hold" display="0">
                  <p:stCondLst>
                    <p:cond delay="indefinite"/>
                  </p:stCondLst>
                  <p:endCondLst>
                    <p:cond evt="onStopAudio" delay="0">
                      <p:tgtEl>
                        <p:sldTgt/>
                      </p:tgtEl>
                    </p:cond>
                  </p:endCondLst>
                </p:cTn>
                <p:tgtEl>
                  <p:spTgt spid="15"/>
                </p:tgtEl>
              </p:cMediaNode>
            </p:audio>
          </p:childTnLst>
        </p:cTn>
      </p:par>
    </p:tnLst>
    <p:bldLst>
      <p:bldP spid="8" grpId="0" animBg="1"/>
      <p:bldP spid="9" grpId="0"/>
      <p:bldP spid="10" grpId="0" animBg="1"/>
      <p:bldP spid="11" grpId="0"/>
      <p:bldP spid="12" grpId="0" animBg="1"/>
      <p:bldP spid="13" grpId="0"/>
      <p:bldP spid="21" grpId="0"/>
      <p:bldP spid="22" grpId="0"/>
      <p:bldP spid="72" grpId="0" animBg="1"/>
      <p:bldP spid="72" grpId="1" animBg="1"/>
      <p:bldP spid="2" grpId="0" animBg="1"/>
      <p:bldP spid="77" grpId="0" animBg="1"/>
      <p:bldP spid="78" grpId="0" animBg="1"/>
      <p:bldP spid="80" grpId="0" animBg="1"/>
      <p:bldP spid="80" grpId="1" animBg="1"/>
      <p:bldP spid="81" grpId="0" animBg="1"/>
      <p:bldP spid="81" grpId="1" animBg="1"/>
      <p:bldP spid="83" grpId="0" animBg="1"/>
      <p:bldP spid="83" grpId="1" animBg="1"/>
      <p:bldP spid="85" grpId="0" animBg="1"/>
      <p:bldP spid="87" grpId="0"/>
      <p:bldP spid="88" grpId="0"/>
      <p:bldP spid="89" grpId="0"/>
      <p:bldP spid="90" grpId="0"/>
      <p:bldP spid="91" grpId="0"/>
      <p:bldP spid="92"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31" grpId="0" animBg="1"/>
      <p:bldP spid="31" grpId="1" animBg="1"/>
      <p:bldP spid="76" grpId="0" animBg="1"/>
      <p:bldP spid="76" grpId="1" animBg="1"/>
      <p:bldP spid="95" grpId="0" animBg="1"/>
      <p:bldP spid="95" grpId="1" animBg="1"/>
      <p:bldP spid="96" grpId="0" animBg="1"/>
      <p:bldP spid="75" grpId="0" animBg="1"/>
      <p:bldP spid="75" grpId="1" animBg="1"/>
      <p:bldP spid="74" grpId="0" animBg="1"/>
      <p:bldP spid="7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1247"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5E8ED7D-9F0A-402D-AED1-8B9B2DBB1113}"/>
              </a:ext>
            </a:extLst>
          </p:cNvPr>
          <p:cNvPicPr>
            <a:picLocks noChangeAspect="1"/>
          </p:cNvPicPr>
          <p:nvPr/>
        </p:nvPicPr>
        <p:blipFill rotWithShape="1">
          <a:blip r:embed="rId5"/>
          <a:srcRect l="24366" t="17243" r="25250" b="9423"/>
          <a:stretch/>
        </p:blipFill>
        <p:spPr>
          <a:xfrm>
            <a:off x="0" y="1828800"/>
            <a:ext cx="6142729" cy="5029200"/>
          </a:xfrm>
          <a:prstGeom prst="rect">
            <a:avLst/>
          </a:prstGeom>
        </p:spPr>
      </p:pic>
      <p:sp>
        <p:nvSpPr>
          <p:cNvPr id="3" name="矩形 2">
            <a:extLst>
              <a:ext uri="{FF2B5EF4-FFF2-40B4-BE49-F238E27FC236}">
                <a16:creationId xmlns:a16="http://schemas.microsoft.com/office/drawing/2014/main" id="{D6FE580C-498B-4372-8338-1EEB9F199A10}"/>
              </a:ext>
            </a:extLst>
          </p:cNvPr>
          <p:cNvSpPr/>
          <p:nvPr/>
        </p:nvSpPr>
        <p:spPr>
          <a:xfrm>
            <a:off x="0" y="225619"/>
            <a:ext cx="6519734" cy="553998"/>
          </a:xfrm>
          <a:prstGeom prst="rect">
            <a:avLst/>
          </a:prstGeom>
          <a:noFill/>
        </p:spPr>
        <p:txBody>
          <a:bodyPr wrap="none" lIns="91440" tIns="45720" rIns="91440" bIns="45720">
            <a:spAutoFit/>
          </a:bodyPr>
          <a:lstStyle/>
          <a:p>
            <a:pPr algn="ctr"/>
            <a:r>
              <a:rPr lang="en-US" altLang="zh-CN" sz="3000" dirty="0">
                <a:ln w="0"/>
                <a:solidFill>
                  <a:schemeClr val="bg1"/>
                </a:solidFill>
                <a:effectLst>
                  <a:outerShdw blurRad="38100" dist="19050" dir="2700000" algn="tl" rotWithShape="0">
                    <a:schemeClr val="dk1">
                      <a:alpha val="40000"/>
                    </a:schemeClr>
                  </a:outerShdw>
                </a:effectLst>
              </a:rPr>
              <a:t>5</a:t>
            </a:r>
            <a:r>
              <a:rPr lang="en-US" altLang="zh-CN" sz="3000" b="0" cap="none" spc="0" dirty="0">
                <a:ln w="0"/>
                <a:solidFill>
                  <a:schemeClr val="bg1"/>
                </a:solidFill>
                <a:effectLst>
                  <a:outerShdw blurRad="38100" dist="19050" dir="2700000" algn="tl" rotWithShape="0">
                    <a:schemeClr val="dk1">
                      <a:alpha val="40000"/>
                    </a:schemeClr>
                  </a:outerShdw>
                </a:effectLst>
              </a:rPr>
              <a:t>.1 Automatic Labeling System Results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BF6880AF-3197-49DB-834D-1EECA3ADE4D9}"/>
              </a:ext>
            </a:extLst>
          </p:cNvPr>
          <p:cNvSpPr/>
          <p:nvPr/>
        </p:nvSpPr>
        <p:spPr>
          <a:xfrm>
            <a:off x="0" y="728237"/>
            <a:ext cx="248657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Heat Map (CNN)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21147CE5-536E-41D2-B343-3BFC3085570E}"/>
              </a:ext>
            </a:extLst>
          </p:cNvPr>
          <p:cNvPicPr>
            <a:picLocks noChangeAspect="1"/>
          </p:cNvPicPr>
          <p:nvPr/>
        </p:nvPicPr>
        <p:blipFill rotWithShape="1">
          <a:blip r:embed="rId6"/>
          <a:srcRect l="10083" t="24741" r="51084" b="18370"/>
          <a:stretch/>
        </p:blipFill>
        <p:spPr>
          <a:xfrm>
            <a:off x="7457440" y="0"/>
            <a:ext cx="4734560" cy="3901440"/>
          </a:xfrm>
          <a:prstGeom prst="rect">
            <a:avLst/>
          </a:prstGeom>
        </p:spPr>
      </p:pic>
      <p:sp>
        <p:nvSpPr>
          <p:cNvPr id="8" name="矩形 7">
            <a:extLst>
              <a:ext uri="{FF2B5EF4-FFF2-40B4-BE49-F238E27FC236}">
                <a16:creationId xmlns:a16="http://schemas.microsoft.com/office/drawing/2014/main" id="{79D6CBE0-CF3C-4053-A290-685C3B1E42DC}"/>
              </a:ext>
            </a:extLst>
          </p:cNvPr>
          <p:cNvSpPr/>
          <p:nvPr/>
        </p:nvSpPr>
        <p:spPr>
          <a:xfrm>
            <a:off x="7457440" y="779617"/>
            <a:ext cx="4653644" cy="1404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0B433E93-315C-47B0-97FB-3A446C848D18}"/>
              </a:ext>
            </a:extLst>
          </p:cNvPr>
          <p:cNvSpPr/>
          <p:nvPr/>
        </p:nvSpPr>
        <p:spPr>
          <a:xfrm>
            <a:off x="6167120" y="1316990"/>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COMP 401</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D0BFE9AA-F4D6-4048-BDE5-6516E7649C61}"/>
              </a:ext>
            </a:extLst>
          </p:cNvPr>
          <p:cNvSpPr/>
          <p:nvPr/>
        </p:nvSpPr>
        <p:spPr>
          <a:xfrm>
            <a:off x="7457440" y="2184401"/>
            <a:ext cx="4653644" cy="1158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20D53D8-23A8-4774-AD55-9B4A75E37ED7}"/>
              </a:ext>
            </a:extLst>
          </p:cNvPr>
          <p:cNvSpPr/>
          <p:nvPr/>
        </p:nvSpPr>
        <p:spPr>
          <a:xfrm>
            <a:off x="6125233" y="2560097"/>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COMP 411</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436F6416-0264-4118-AA6C-346A052DCF04}"/>
              </a:ext>
            </a:extLst>
          </p:cNvPr>
          <p:cNvSpPr/>
          <p:nvPr/>
        </p:nvSpPr>
        <p:spPr>
          <a:xfrm>
            <a:off x="7457440" y="3378170"/>
            <a:ext cx="4653644" cy="425034"/>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8CB2F91-A030-4269-B753-3C41C1385C66}"/>
              </a:ext>
            </a:extLst>
          </p:cNvPr>
          <p:cNvSpPr/>
          <p:nvPr/>
        </p:nvSpPr>
        <p:spPr>
          <a:xfrm>
            <a:off x="6125234" y="3403094"/>
            <a:ext cx="1374094" cy="400110"/>
          </a:xfrm>
          <a:prstGeom prst="rect">
            <a:avLst/>
          </a:prstGeom>
          <a:noFill/>
        </p:spPr>
        <p:txBody>
          <a:bodyPr wrap="none" lIns="91440" tIns="45720" rIns="91440" bIns="45720">
            <a:spAutoFit/>
          </a:bodyPr>
          <a:lstStyle/>
          <a:p>
            <a:pPr algn="ctr"/>
            <a:r>
              <a:rPr lang="en-US" altLang="zh-CN" sz="2000" b="0" cap="none" spc="0" dirty="0">
                <a:ln w="0"/>
                <a:solidFill>
                  <a:srgbClr val="00B0F0"/>
                </a:solidFill>
                <a:effectLst>
                  <a:outerShdw blurRad="38100" dist="19050" dir="2700000" algn="tl" rotWithShape="0">
                    <a:schemeClr val="dk1">
                      <a:alpha val="40000"/>
                    </a:schemeClr>
                  </a:outerShdw>
                </a:effectLst>
              </a:rPr>
              <a:t>COMP 426</a:t>
            </a:r>
            <a:endParaRPr lang="zh-CN" altLang="en-US" sz="2000" b="0" cap="none" spc="0" dirty="0">
              <a:ln w="0"/>
              <a:solidFill>
                <a:srgbClr val="00B0F0"/>
              </a:solidFill>
              <a:effectLst>
                <a:outerShdw blurRad="38100" dist="19050" dir="2700000" algn="tl" rotWithShape="0">
                  <a:schemeClr val="dk1">
                    <a:alpha val="40000"/>
                  </a:schemeClr>
                </a:outerShdw>
              </a:effectLst>
            </a:endParaRPr>
          </a:p>
        </p:txBody>
      </p:sp>
      <p:sp>
        <p:nvSpPr>
          <p:cNvPr id="31" name="矩形 30">
            <a:extLst>
              <a:ext uri="{FF2B5EF4-FFF2-40B4-BE49-F238E27FC236}">
                <a16:creationId xmlns:a16="http://schemas.microsoft.com/office/drawing/2014/main" id="{4BAD1052-FC11-4221-AC06-968D79C24DD8}"/>
              </a:ext>
            </a:extLst>
          </p:cNvPr>
          <p:cNvSpPr/>
          <p:nvPr/>
        </p:nvSpPr>
        <p:spPr>
          <a:xfrm>
            <a:off x="445518" y="2099887"/>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75C379F-A0D8-4EC7-8CE1-48D8F550559D}"/>
              </a:ext>
            </a:extLst>
          </p:cNvPr>
          <p:cNvSpPr/>
          <p:nvPr/>
        </p:nvSpPr>
        <p:spPr>
          <a:xfrm>
            <a:off x="975360" y="2444545"/>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10BFE14A-8F24-4A97-8A75-11A717CF5E1D}"/>
              </a:ext>
            </a:extLst>
          </p:cNvPr>
          <p:cNvSpPr/>
          <p:nvPr/>
        </p:nvSpPr>
        <p:spPr>
          <a:xfrm>
            <a:off x="1571597" y="2759509"/>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F1A6920-BE82-4721-A96D-E3BE6774BCD5}"/>
              </a:ext>
            </a:extLst>
          </p:cNvPr>
          <p:cNvSpPr/>
          <p:nvPr/>
        </p:nvSpPr>
        <p:spPr>
          <a:xfrm>
            <a:off x="3484339" y="2060363"/>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29113442-74B7-4231-A495-1F8FCA2D00F5}"/>
              </a:ext>
            </a:extLst>
          </p:cNvPr>
          <p:cNvSpPr/>
          <p:nvPr/>
        </p:nvSpPr>
        <p:spPr>
          <a:xfrm>
            <a:off x="4040463" y="2445674"/>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E4C910EA-8C57-4E2F-9270-1EB9C8BF76AA}"/>
              </a:ext>
            </a:extLst>
          </p:cNvPr>
          <p:cNvSpPr/>
          <p:nvPr/>
        </p:nvSpPr>
        <p:spPr>
          <a:xfrm>
            <a:off x="4623251" y="2773990"/>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E70BA4C4-2349-43BB-9AFC-3512E46AE14D}"/>
              </a:ext>
            </a:extLst>
          </p:cNvPr>
          <p:cNvSpPr/>
          <p:nvPr/>
        </p:nvSpPr>
        <p:spPr>
          <a:xfrm>
            <a:off x="445518" y="3713515"/>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9A73C913-2AC3-4C90-8DDA-40F119891EDE}"/>
              </a:ext>
            </a:extLst>
          </p:cNvPr>
          <p:cNvSpPr/>
          <p:nvPr/>
        </p:nvSpPr>
        <p:spPr>
          <a:xfrm>
            <a:off x="995389" y="4062947"/>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E38C46AF-CB5B-46D0-96A5-3BBAACFCED4F}"/>
              </a:ext>
            </a:extLst>
          </p:cNvPr>
          <p:cNvSpPr/>
          <p:nvPr/>
        </p:nvSpPr>
        <p:spPr>
          <a:xfrm>
            <a:off x="1568347" y="4391970"/>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95FAECD1-226D-4DE7-85EF-08B6A571CABE}"/>
              </a:ext>
            </a:extLst>
          </p:cNvPr>
          <p:cNvSpPr/>
          <p:nvPr/>
        </p:nvSpPr>
        <p:spPr>
          <a:xfrm>
            <a:off x="3484339" y="3716018"/>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E25946C-2667-4620-84F7-4D691928DDA4}"/>
              </a:ext>
            </a:extLst>
          </p:cNvPr>
          <p:cNvSpPr/>
          <p:nvPr/>
        </p:nvSpPr>
        <p:spPr>
          <a:xfrm>
            <a:off x="4032847" y="4083879"/>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6AB4A283-DAE8-45E4-B177-FB00A4BBC5A3}"/>
              </a:ext>
            </a:extLst>
          </p:cNvPr>
          <p:cNvSpPr/>
          <p:nvPr/>
        </p:nvSpPr>
        <p:spPr>
          <a:xfrm>
            <a:off x="4629084" y="4398843"/>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F8D8B0B-DF27-4C79-93D0-483851947CC5}"/>
              </a:ext>
            </a:extLst>
          </p:cNvPr>
          <p:cNvSpPr/>
          <p:nvPr/>
        </p:nvSpPr>
        <p:spPr>
          <a:xfrm>
            <a:off x="449841" y="5348749"/>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2EC063C1-1D17-4FDC-8BFE-75B86EAE0C2C}"/>
              </a:ext>
            </a:extLst>
          </p:cNvPr>
          <p:cNvSpPr/>
          <p:nvPr/>
        </p:nvSpPr>
        <p:spPr>
          <a:xfrm>
            <a:off x="995389" y="5705640"/>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a:extLst>
              <a:ext uri="{FF2B5EF4-FFF2-40B4-BE49-F238E27FC236}">
                <a16:creationId xmlns:a16="http://schemas.microsoft.com/office/drawing/2014/main" id="{C8AF02F3-DFC6-4DD0-963D-1076D17C962C}"/>
              </a:ext>
            </a:extLst>
          </p:cNvPr>
          <p:cNvSpPr/>
          <p:nvPr/>
        </p:nvSpPr>
        <p:spPr>
          <a:xfrm>
            <a:off x="1540418" y="6030822"/>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9CEFE8B7-77AD-4C84-93B8-5681C866FA37}"/>
              </a:ext>
            </a:extLst>
          </p:cNvPr>
          <p:cNvSpPr/>
          <p:nvPr/>
        </p:nvSpPr>
        <p:spPr>
          <a:xfrm>
            <a:off x="3484339" y="5361513"/>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0A09D0BC-928F-46FB-A18A-FC632031A3B2}"/>
              </a:ext>
            </a:extLst>
          </p:cNvPr>
          <p:cNvSpPr/>
          <p:nvPr/>
        </p:nvSpPr>
        <p:spPr>
          <a:xfrm>
            <a:off x="4045825" y="5705640"/>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6A0711D-CECA-4AA6-9C03-04081208FCB8}"/>
              </a:ext>
            </a:extLst>
          </p:cNvPr>
          <p:cNvSpPr/>
          <p:nvPr/>
        </p:nvSpPr>
        <p:spPr>
          <a:xfrm>
            <a:off x="4629708" y="6033525"/>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a:extLst>
              <a:ext uri="{FF2B5EF4-FFF2-40B4-BE49-F238E27FC236}">
                <a16:creationId xmlns:a16="http://schemas.microsoft.com/office/drawing/2014/main" id="{F4F6F523-C3E9-4E0B-8F37-55DDE2F993E6}"/>
              </a:ext>
            </a:extLst>
          </p:cNvPr>
          <p:cNvSpPr/>
          <p:nvPr/>
        </p:nvSpPr>
        <p:spPr>
          <a:xfrm>
            <a:off x="1553885" y="2058035"/>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a:extLst>
              <a:ext uri="{FF2B5EF4-FFF2-40B4-BE49-F238E27FC236}">
                <a16:creationId xmlns:a16="http://schemas.microsoft.com/office/drawing/2014/main" id="{4009B0C1-2E84-413C-AB38-29FBB325D0AB}"/>
              </a:ext>
            </a:extLst>
          </p:cNvPr>
          <p:cNvSpPr/>
          <p:nvPr/>
        </p:nvSpPr>
        <p:spPr>
          <a:xfrm>
            <a:off x="4623251" y="2058035"/>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2F13A786-3667-41B4-9C27-C8601A0E0C2A}"/>
              </a:ext>
            </a:extLst>
          </p:cNvPr>
          <p:cNvSpPr/>
          <p:nvPr/>
        </p:nvSpPr>
        <p:spPr>
          <a:xfrm>
            <a:off x="1553885" y="3695838"/>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03D25BAD-47DB-4763-A857-96B9593096F7}"/>
              </a:ext>
            </a:extLst>
          </p:cNvPr>
          <p:cNvSpPr/>
          <p:nvPr/>
        </p:nvSpPr>
        <p:spPr>
          <a:xfrm>
            <a:off x="4626778" y="3723586"/>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0363F586-157F-450F-B1DE-F260D7146504}"/>
              </a:ext>
            </a:extLst>
          </p:cNvPr>
          <p:cNvSpPr/>
          <p:nvPr/>
        </p:nvSpPr>
        <p:spPr>
          <a:xfrm>
            <a:off x="1571597" y="5348749"/>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6F681AD9-8B43-4F59-81D6-4F471FF2A75A}"/>
              </a:ext>
            </a:extLst>
          </p:cNvPr>
          <p:cNvSpPr/>
          <p:nvPr/>
        </p:nvSpPr>
        <p:spPr>
          <a:xfrm>
            <a:off x="4645449" y="5361513"/>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EE74BEF1-135B-47AF-B30E-B1B234E43F2A}"/>
              </a:ext>
            </a:extLst>
          </p:cNvPr>
          <p:cNvSpPr/>
          <p:nvPr/>
        </p:nvSpPr>
        <p:spPr>
          <a:xfrm>
            <a:off x="1578507" y="2763538"/>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21CDBA1A-BD8A-4EFC-A50E-DC10AE02F407}"/>
              </a:ext>
            </a:extLst>
          </p:cNvPr>
          <p:cNvSpPr/>
          <p:nvPr/>
        </p:nvSpPr>
        <p:spPr>
          <a:xfrm>
            <a:off x="4623251" y="2775713"/>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0508CDDD-7DBE-4CE2-AF36-A7CD1E090382}"/>
              </a:ext>
            </a:extLst>
          </p:cNvPr>
          <p:cNvSpPr/>
          <p:nvPr/>
        </p:nvSpPr>
        <p:spPr>
          <a:xfrm>
            <a:off x="1553885" y="4383474"/>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a:extLst>
              <a:ext uri="{FF2B5EF4-FFF2-40B4-BE49-F238E27FC236}">
                <a16:creationId xmlns:a16="http://schemas.microsoft.com/office/drawing/2014/main" id="{BE31777B-8AAB-45E5-8E3E-5C98D74413D7}"/>
              </a:ext>
            </a:extLst>
          </p:cNvPr>
          <p:cNvSpPr/>
          <p:nvPr/>
        </p:nvSpPr>
        <p:spPr>
          <a:xfrm>
            <a:off x="4629708" y="4391970"/>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51C2D0D1-8000-403B-929B-AA678C08CADB}"/>
              </a:ext>
            </a:extLst>
          </p:cNvPr>
          <p:cNvSpPr/>
          <p:nvPr/>
        </p:nvSpPr>
        <p:spPr>
          <a:xfrm>
            <a:off x="4623251" y="6003722"/>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E9EACC6-D911-4C65-AB94-36210C6F4773}"/>
              </a:ext>
            </a:extLst>
          </p:cNvPr>
          <p:cNvSpPr/>
          <p:nvPr/>
        </p:nvSpPr>
        <p:spPr>
          <a:xfrm>
            <a:off x="1533582" y="6030822"/>
            <a:ext cx="529624" cy="314964"/>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49C59F88-0130-47F6-A4CE-F1B4433444EF}"/>
              </a:ext>
            </a:extLst>
          </p:cNvPr>
          <p:cNvSpPr/>
          <p:nvPr/>
        </p:nvSpPr>
        <p:spPr>
          <a:xfrm>
            <a:off x="2097971" y="3114036"/>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a:extLst>
              <a:ext uri="{FF2B5EF4-FFF2-40B4-BE49-F238E27FC236}">
                <a16:creationId xmlns:a16="http://schemas.microsoft.com/office/drawing/2014/main" id="{F6300809-88BB-412D-A876-2B91EF0F7622}"/>
              </a:ext>
            </a:extLst>
          </p:cNvPr>
          <p:cNvSpPr/>
          <p:nvPr/>
        </p:nvSpPr>
        <p:spPr>
          <a:xfrm>
            <a:off x="5152875" y="3114036"/>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881FF4B1-B7E2-4799-ADCB-8375609711AB}"/>
              </a:ext>
            </a:extLst>
          </p:cNvPr>
          <p:cNvSpPr/>
          <p:nvPr/>
        </p:nvSpPr>
        <p:spPr>
          <a:xfrm>
            <a:off x="2111383" y="4731033"/>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1E883093-4EDA-490F-A57A-FF31189300F8}"/>
              </a:ext>
            </a:extLst>
          </p:cNvPr>
          <p:cNvSpPr/>
          <p:nvPr/>
        </p:nvSpPr>
        <p:spPr>
          <a:xfrm>
            <a:off x="5152875" y="4741067"/>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2CD6C58B-7813-47F6-8FA3-37DBF08C757F}"/>
              </a:ext>
            </a:extLst>
          </p:cNvPr>
          <p:cNvSpPr/>
          <p:nvPr/>
        </p:nvSpPr>
        <p:spPr>
          <a:xfrm>
            <a:off x="2094908" y="6379358"/>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2173A78C-A7A3-4025-9A5A-70DDDB2596F5}"/>
              </a:ext>
            </a:extLst>
          </p:cNvPr>
          <p:cNvSpPr/>
          <p:nvPr/>
        </p:nvSpPr>
        <p:spPr>
          <a:xfrm>
            <a:off x="5159332" y="6352120"/>
            <a:ext cx="529624" cy="31496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D0336637-148E-4B32-A8C9-782FF3114422}"/>
              </a:ext>
            </a:extLst>
          </p:cNvPr>
          <p:cNvSpPr/>
          <p:nvPr/>
        </p:nvSpPr>
        <p:spPr>
          <a:xfrm>
            <a:off x="7499327" y="3987942"/>
            <a:ext cx="92204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All = </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79" name="矩形 78">
            <a:extLst>
              <a:ext uri="{FF2B5EF4-FFF2-40B4-BE49-F238E27FC236}">
                <a16:creationId xmlns:a16="http://schemas.microsoft.com/office/drawing/2014/main" id="{129A18EC-0389-40F5-A5B8-26C7F3194322}"/>
              </a:ext>
            </a:extLst>
          </p:cNvPr>
          <p:cNvSpPr/>
          <p:nvPr/>
        </p:nvSpPr>
        <p:spPr>
          <a:xfrm>
            <a:off x="8203529"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FF0000"/>
                </a:solidFill>
                <a:effectLst>
                  <a:outerShdw blurRad="38100" dist="19050" dir="2700000" algn="tl" rotWithShape="0">
                    <a:schemeClr val="dk1">
                      <a:alpha val="40000"/>
                    </a:schemeClr>
                  </a:outerShdw>
                </a:effectLst>
              </a:rPr>
              <a:t>COMP 401</a:t>
            </a:r>
            <a:endParaRPr lang="zh-CN" altLang="en-US" sz="1600" b="0" cap="none" spc="0" dirty="0">
              <a:ln w="0"/>
              <a:solidFill>
                <a:srgbClr val="FF0000"/>
              </a:solidFill>
              <a:effectLst>
                <a:outerShdw blurRad="38100" dist="19050" dir="2700000" algn="tl" rotWithShape="0">
                  <a:schemeClr val="dk1">
                    <a:alpha val="40000"/>
                  </a:schemeClr>
                </a:outerShdw>
              </a:effectLst>
            </a:endParaRPr>
          </a:p>
        </p:txBody>
      </p:sp>
      <p:sp>
        <p:nvSpPr>
          <p:cNvPr id="80" name="矩形 79">
            <a:extLst>
              <a:ext uri="{FF2B5EF4-FFF2-40B4-BE49-F238E27FC236}">
                <a16:creationId xmlns:a16="http://schemas.microsoft.com/office/drawing/2014/main" id="{9CE64BF7-0125-4368-AB7A-3E0FA3327E59}"/>
              </a:ext>
            </a:extLst>
          </p:cNvPr>
          <p:cNvSpPr/>
          <p:nvPr/>
        </p:nvSpPr>
        <p:spPr>
          <a:xfrm>
            <a:off x="9211395" y="3988962"/>
            <a:ext cx="39786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81" name="矩形 80">
            <a:extLst>
              <a:ext uri="{FF2B5EF4-FFF2-40B4-BE49-F238E27FC236}">
                <a16:creationId xmlns:a16="http://schemas.microsoft.com/office/drawing/2014/main" id="{96C01460-D4AB-40A3-BF2D-AD11938126B4}"/>
              </a:ext>
            </a:extLst>
          </p:cNvPr>
          <p:cNvSpPr/>
          <p:nvPr/>
        </p:nvSpPr>
        <p:spPr>
          <a:xfrm>
            <a:off x="10568450" y="3988962"/>
            <a:ext cx="397866"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82" name="矩形 81">
            <a:extLst>
              <a:ext uri="{FF2B5EF4-FFF2-40B4-BE49-F238E27FC236}">
                <a16:creationId xmlns:a16="http://schemas.microsoft.com/office/drawing/2014/main" id="{308891F1-B61A-4DF7-BC38-5930A29D3A6F}"/>
              </a:ext>
            </a:extLst>
          </p:cNvPr>
          <p:cNvSpPr/>
          <p:nvPr/>
        </p:nvSpPr>
        <p:spPr>
          <a:xfrm>
            <a:off x="9504122"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00B050"/>
                </a:solidFill>
                <a:effectLst>
                  <a:outerShdw blurRad="38100" dist="19050" dir="2700000" algn="tl" rotWithShape="0">
                    <a:schemeClr val="dk1">
                      <a:alpha val="40000"/>
                    </a:schemeClr>
                  </a:outerShdw>
                </a:effectLst>
              </a:rPr>
              <a:t>COMP 411</a:t>
            </a:r>
            <a:endParaRPr lang="zh-CN" altLang="en-US" sz="1600" b="0" cap="none" spc="0" dirty="0">
              <a:ln w="0"/>
              <a:solidFill>
                <a:srgbClr val="00B050"/>
              </a:solidFill>
              <a:effectLst>
                <a:outerShdw blurRad="38100" dist="19050" dir="2700000" algn="tl" rotWithShape="0">
                  <a:schemeClr val="dk1">
                    <a:alpha val="40000"/>
                  </a:schemeClr>
                </a:outerShdw>
              </a:effectLst>
            </a:endParaRPr>
          </a:p>
        </p:txBody>
      </p:sp>
      <p:sp>
        <p:nvSpPr>
          <p:cNvPr id="83" name="矩形 82">
            <a:extLst>
              <a:ext uri="{FF2B5EF4-FFF2-40B4-BE49-F238E27FC236}">
                <a16:creationId xmlns:a16="http://schemas.microsoft.com/office/drawing/2014/main" id="{2BF20E58-AFB4-4CFD-B6B6-D6FC3EA95CD2}"/>
              </a:ext>
            </a:extLst>
          </p:cNvPr>
          <p:cNvSpPr/>
          <p:nvPr/>
        </p:nvSpPr>
        <p:spPr>
          <a:xfrm>
            <a:off x="10864838" y="4082508"/>
            <a:ext cx="1136850" cy="338554"/>
          </a:xfrm>
          <a:prstGeom prst="rect">
            <a:avLst/>
          </a:prstGeom>
          <a:noFill/>
        </p:spPr>
        <p:txBody>
          <a:bodyPr wrap="none" lIns="91440" tIns="45720" rIns="91440" bIns="45720">
            <a:spAutoFit/>
          </a:bodyPr>
          <a:lstStyle/>
          <a:p>
            <a:pPr algn="ctr"/>
            <a:r>
              <a:rPr lang="en-US" altLang="zh-CN" sz="1600" b="0" cap="none" spc="0" dirty="0">
                <a:ln w="0"/>
                <a:solidFill>
                  <a:srgbClr val="00B0F0"/>
                </a:solidFill>
                <a:effectLst>
                  <a:outerShdw blurRad="38100" dist="19050" dir="2700000" algn="tl" rotWithShape="0">
                    <a:schemeClr val="dk1">
                      <a:alpha val="40000"/>
                    </a:schemeClr>
                  </a:outerShdw>
                </a:effectLst>
              </a:rPr>
              <a:t>COMP 426</a:t>
            </a:r>
            <a:endParaRPr lang="zh-CN" altLang="en-US" sz="1600" b="0" cap="none" spc="0" dirty="0">
              <a:ln w="0"/>
              <a:solidFill>
                <a:srgbClr val="00B0F0"/>
              </a:solidFill>
              <a:effectLst>
                <a:outerShdw blurRad="38100" dist="19050" dir="2700000" algn="tl" rotWithShape="0">
                  <a:schemeClr val="dk1">
                    <a:alpha val="40000"/>
                  </a:schemeClr>
                </a:outerShdw>
              </a:effectLst>
            </a:endParaRPr>
          </a:p>
        </p:txBody>
      </p:sp>
      <p:cxnSp>
        <p:nvCxnSpPr>
          <p:cNvPr id="55" name="直接箭头连接符 54">
            <a:extLst>
              <a:ext uri="{FF2B5EF4-FFF2-40B4-BE49-F238E27FC236}">
                <a16:creationId xmlns:a16="http://schemas.microsoft.com/office/drawing/2014/main" id="{FBD9883B-01B1-4FBC-8D50-14CC89166741}"/>
              </a:ext>
            </a:extLst>
          </p:cNvPr>
          <p:cNvCxnSpPr>
            <a:cxnSpLocks/>
          </p:cNvCxnSpPr>
          <p:nvPr/>
        </p:nvCxnSpPr>
        <p:spPr>
          <a:xfrm flipV="1">
            <a:off x="1815714" y="2382268"/>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AA6ED12-1C76-42C6-9651-C64856B05105}"/>
              </a:ext>
            </a:extLst>
          </p:cNvPr>
          <p:cNvCxnSpPr>
            <a:cxnSpLocks/>
          </p:cNvCxnSpPr>
          <p:nvPr/>
        </p:nvCxnSpPr>
        <p:spPr>
          <a:xfrm flipV="1">
            <a:off x="4873874" y="2402365"/>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F48F7154-7BF2-4097-ACA8-69B52F8A3B9B}"/>
              </a:ext>
            </a:extLst>
          </p:cNvPr>
          <p:cNvCxnSpPr>
            <a:cxnSpLocks/>
          </p:cNvCxnSpPr>
          <p:nvPr/>
        </p:nvCxnSpPr>
        <p:spPr>
          <a:xfrm flipV="1">
            <a:off x="1815714" y="3987024"/>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9044CDB2-A33A-4991-A667-6BDED839D677}"/>
              </a:ext>
            </a:extLst>
          </p:cNvPr>
          <p:cNvCxnSpPr>
            <a:cxnSpLocks/>
          </p:cNvCxnSpPr>
          <p:nvPr/>
        </p:nvCxnSpPr>
        <p:spPr>
          <a:xfrm flipV="1">
            <a:off x="4873874" y="4007121"/>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D8E1D1B3-29D8-4DE3-BF54-6941C2559F3D}"/>
              </a:ext>
            </a:extLst>
          </p:cNvPr>
          <p:cNvCxnSpPr>
            <a:cxnSpLocks/>
          </p:cNvCxnSpPr>
          <p:nvPr/>
        </p:nvCxnSpPr>
        <p:spPr>
          <a:xfrm flipV="1">
            <a:off x="1815714" y="5656380"/>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74440AEC-EF70-4C77-BBA3-C20FDA10FCE4}"/>
              </a:ext>
            </a:extLst>
          </p:cNvPr>
          <p:cNvCxnSpPr>
            <a:cxnSpLocks/>
          </p:cNvCxnSpPr>
          <p:nvPr/>
        </p:nvCxnSpPr>
        <p:spPr>
          <a:xfrm flipV="1">
            <a:off x="4873874" y="5676477"/>
            <a:ext cx="0" cy="39172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F98E08C2-0C29-42D9-BBF2-6DA50C795400}"/>
              </a:ext>
            </a:extLst>
          </p:cNvPr>
          <p:cNvSpPr/>
          <p:nvPr/>
        </p:nvSpPr>
        <p:spPr>
          <a:xfrm>
            <a:off x="302184" y="1367652"/>
            <a:ext cx="5115503" cy="400110"/>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Leading diagonal elements &gt; other elements</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88" name="矩形 87">
            <a:extLst>
              <a:ext uri="{FF2B5EF4-FFF2-40B4-BE49-F238E27FC236}">
                <a16:creationId xmlns:a16="http://schemas.microsoft.com/office/drawing/2014/main" id="{1D023A84-F5C7-4519-AFB3-07013D2C8C2D}"/>
              </a:ext>
            </a:extLst>
          </p:cNvPr>
          <p:cNvSpPr/>
          <p:nvPr/>
        </p:nvSpPr>
        <p:spPr>
          <a:xfrm>
            <a:off x="6794480" y="4664139"/>
            <a:ext cx="4764445" cy="707886"/>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Same courses: closer in style, </a:t>
            </a:r>
          </a:p>
          <a:p>
            <a:pPr algn="ctr"/>
            <a:r>
              <a:rPr lang="en-US" altLang="zh-CN" sz="2000" dirty="0">
                <a:ln w="0"/>
                <a:solidFill>
                  <a:schemeClr val="bg1"/>
                </a:solidFill>
                <a:effectLst>
                  <a:outerShdw blurRad="38100" dist="19050" dir="2700000" algn="tl" rotWithShape="0">
                    <a:schemeClr val="dk1">
                      <a:alpha val="40000"/>
                    </a:schemeClr>
                  </a:outerShdw>
                </a:effectLst>
              </a:rPr>
              <a:t>                                questions are similar</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89" name="矩形 88">
            <a:extLst>
              <a:ext uri="{FF2B5EF4-FFF2-40B4-BE49-F238E27FC236}">
                <a16:creationId xmlns:a16="http://schemas.microsoft.com/office/drawing/2014/main" id="{966DE14B-171F-4979-BFAE-CA29B5A5DEB7}"/>
              </a:ext>
            </a:extLst>
          </p:cNvPr>
          <p:cNvSpPr/>
          <p:nvPr/>
        </p:nvSpPr>
        <p:spPr>
          <a:xfrm>
            <a:off x="1090697" y="1107756"/>
            <a:ext cx="3680816" cy="707886"/>
          </a:xfrm>
          <a:prstGeom prst="rect">
            <a:avLst/>
          </a:prstGeom>
          <a:noFill/>
        </p:spPr>
        <p:txBody>
          <a:bodyPr wrap="none" lIns="91440" tIns="45720" rIns="91440" bIns="45720">
            <a:spAutoFit/>
          </a:bodyPr>
          <a:lstStyle/>
          <a:p>
            <a:pPr algn="ctr"/>
            <a:r>
              <a:rPr lang="en-US" altLang="zh-CN" sz="2000" dirty="0">
                <a:ln w="0"/>
                <a:solidFill>
                  <a:srgbClr val="FFC000"/>
                </a:solidFill>
                <a:effectLst>
                  <a:outerShdw blurRad="38100" dist="19050" dir="2700000" algn="tl" rotWithShape="0">
                    <a:schemeClr val="dk1">
                      <a:alpha val="40000"/>
                    </a:schemeClr>
                  </a:outerShdw>
                </a:effectLst>
              </a:rPr>
              <a:t>Difference between diagonal &amp; </a:t>
            </a:r>
          </a:p>
          <a:p>
            <a:pPr algn="ctr"/>
            <a:r>
              <a:rPr lang="en-US" altLang="zh-CN" sz="2000" dirty="0">
                <a:ln w="0"/>
                <a:solidFill>
                  <a:srgbClr val="FFC000"/>
                </a:solidFill>
                <a:effectLst>
                  <a:outerShdw blurRad="38100" dist="19050" dir="2700000" algn="tl" rotWithShape="0">
                    <a:schemeClr val="dk1">
                      <a:alpha val="40000"/>
                    </a:schemeClr>
                  </a:outerShdw>
                </a:effectLst>
              </a:rPr>
              <a:t>non-diagonal cells gets smaller</a:t>
            </a:r>
            <a:endParaRPr lang="zh-CN" altLang="en-US" sz="2000" b="0" cap="none" spc="0" dirty="0">
              <a:ln w="0"/>
              <a:solidFill>
                <a:srgbClr val="FFC000"/>
              </a:solidFill>
              <a:effectLst>
                <a:outerShdw blurRad="38100" dist="19050" dir="2700000" algn="tl" rotWithShape="0">
                  <a:schemeClr val="dk1">
                    <a:alpha val="40000"/>
                  </a:schemeClr>
                </a:outerShdw>
              </a:effectLst>
            </a:endParaRPr>
          </a:p>
        </p:txBody>
      </p:sp>
      <p:sp>
        <p:nvSpPr>
          <p:cNvPr id="90" name="矩形 89">
            <a:extLst>
              <a:ext uri="{FF2B5EF4-FFF2-40B4-BE49-F238E27FC236}">
                <a16:creationId xmlns:a16="http://schemas.microsoft.com/office/drawing/2014/main" id="{94A30111-5C0C-45A0-A6CF-EE75D9481363}"/>
              </a:ext>
            </a:extLst>
          </p:cNvPr>
          <p:cNvSpPr/>
          <p:nvPr/>
        </p:nvSpPr>
        <p:spPr>
          <a:xfrm>
            <a:off x="6505301" y="5572835"/>
            <a:ext cx="5689378" cy="707886"/>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Different courses: differ in style, </a:t>
            </a:r>
          </a:p>
          <a:p>
            <a:pPr algn="ctr"/>
            <a:r>
              <a:rPr lang="en-US" altLang="zh-CN" sz="2000" dirty="0">
                <a:ln w="0"/>
                <a:solidFill>
                  <a:schemeClr val="bg1"/>
                </a:solidFill>
                <a:effectLst>
                  <a:outerShdw blurRad="38100" dist="19050" dir="2700000" algn="tl" rotWithShape="0">
                    <a:schemeClr val="dk1">
                      <a:alpha val="40000"/>
                    </a:schemeClr>
                  </a:outerShdw>
                </a:effectLst>
              </a:rPr>
              <a:t>                                          questions are different</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91" name="矩形 90">
            <a:extLst>
              <a:ext uri="{FF2B5EF4-FFF2-40B4-BE49-F238E27FC236}">
                <a16:creationId xmlns:a16="http://schemas.microsoft.com/office/drawing/2014/main" id="{3861F2A3-F11B-4DED-A87E-D4A89C7C9160}"/>
              </a:ext>
            </a:extLst>
          </p:cNvPr>
          <p:cNvSpPr/>
          <p:nvPr/>
        </p:nvSpPr>
        <p:spPr>
          <a:xfrm>
            <a:off x="7201709" y="5018082"/>
            <a:ext cx="4163319" cy="707886"/>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More capable language model </a:t>
            </a:r>
          </a:p>
          <a:p>
            <a:pPr algn="ctr"/>
            <a:r>
              <a:rPr lang="en-US" altLang="zh-CN" sz="2000" dirty="0">
                <a:ln w="0"/>
                <a:solidFill>
                  <a:schemeClr val="bg1"/>
                </a:solidFill>
                <a:effectLst>
                  <a:outerShdw blurRad="38100" dist="19050" dir="2700000" algn="tl" rotWithShape="0">
                    <a:schemeClr val="dk1">
                      <a:alpha val="40000"/>
                    </a:schemeClr>
                  </a:outerShdw>
                </a:effectLst>
                <a:sym typeface="Wingdings" panose="05000000000000000000" pitchFamily="2" charset="2"/>
              </a:rPr>
              <a:t>     better semantic understanding</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pic>
        <p:nvPicPr>
          <p:cNvPr id="5" name="音频 4">
            <a:hlinkClick r:id="" action="ppaction://media"/>
            <a:extLst>
              <a:ext uri="{FF2B5EF4-FFF2-40B4-BE49-F238E27FC236}">
                <a16:creationId xmlns:a16="http://schemas.microsoft.com/office/drawing/2014/main" id="{62E0411B-31A3-4500-BAEA-79BED990C00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156210471"/>
      </p:ext>
    </p:extLst>
  </p:cSld>
  <p:clrMapOvr>
    <a:masterClrMapping/>
  </p:clrMapOvr>
  <mc:AlternateContent xmlns:mc="http://schemas.openxmlformats.org/markup-compatibility/2006" xmlns:p14="http://schemas.microsoft.com/office/powerpoint/2010/main">
    <mc:Choice Requires="p14">
      <p:transition spd="slow" p14:dur="2000" advTm="75869"/>
    </mc:Choice>
    <mc:Fallback xmlns="">
      <p:transition spd="slow" advTm="75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4"/>
                                        </p:tgtEl>
                                        <p:attrNameLst>
                                          <p:attrName>style.visibility</p:attrName>
                                        </p:attrNameLst>
                                      </p:cBhvr>
                                      <p:to>
                                        <p:strVal val="visible"/>
                                      </p:to>
                                    </p:set>
                                    <p:animEffect transition="in" filter="fade">
                                      <p:cBhvr>
                                        <p:cTn id="74" dur="500"/>
                                        <p:tgtEl>
                                          <p:spTgt spid="7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500"/>
                                        <p:tgtEl>
                                          <p:spTgt spid="7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fade">
                                      <p:cBhvr>
                                        <p:cTn id="80" dur="500"/>
                                        <p:tgtEl>
                                          <p:spTgt spid="7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fade">
                                      <p:cBhvr>
                                        <p:cTn id="88" dur="500"/>
                                        <p:tgtEl>
                                          <p:spTgt spid="8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90"/>
                                        </p:tgtEl>
                                        <p:attrNameLst>
                                          <p:attrName>style.visibility</p:attrName>
                                        </p:attrNameLst>
                                      </p:cBhvr>
                                      <p:to>
                                        <p:strVal val="visible"/>
                                      </p:to>
                                    </p:set>
                                    <p:animEffect transition="in" filter="fade">
                                      <p:cBhvr>
                                        <p:cTn id="93" dur="500"/>
                                        <p:tgtEl>
                                          <p:spTgt spid="9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87"/>
                                        </p:tgtEl>
                                      </p:cBhvr>
                                    </p:animEffect>
                                    <p:set>
                                      <p:cBhvr>
                                        <p:cTn id="98" dur="1" fill="hold">
                                          <p:stCondLst>
                                            <p:cond delay="499"/>
                                          </p:stCondLst>
                                        </p:cTn>
                                        <p:tgtEl>
                                          <p:spTgt spid="87"/>
                                        </p:tgtEl>
                                        <p:attrNameLst>
                                          <p:attrName>style.visibility</p:attrName>
                                        </p:attrNameLst>
                                      </p:cBhvr>
                                      <p:to>
                                        <p:strVal val="hidden"/>
                                      </p:to>
                                    </p:set>
                                  </p:childTnLst>
                                </p:cTn>
                              </p:par>
                              <p:par>
                                <p:cTn id="99" presetID="10" presetClass="exit" presetSubtype="0" fill="hold" grpId="1" nodeType="withEffect">
                                  <p:stCondLst>
                                    <p:cond delay="0"/>
                                  </p:stCondLst>
                                  <p:childTnLst>
                                    <p:animEffect transition="out" filter="fade">
                                      <p:cBhvr>
                                        <p:cTn id="100" dur="500"/>
                                        <p:tgtEl>
                                          <p:spTgt spid="88"/>
                                        </p:tgtEl>
                                      </p:cBhvr>
                                    </p:animEffect>
                                    <p:set>
                                      <p:cBhvr>
                                        <p:cTn id="101" dur="1" fill="hold">
                                          <p:stCondLst>
                                            <p:cond delay="499"/>
                                          </p:stCondLst>
                                        </p:cTn>
                                        <p:tgtEl>
                                          <p:spTgt spid="88"/>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90"/>
                                        </p:tgtEl>
                                      </p:cBhvr>
                                    </p:animEffect>
                                    <p:set>
                                      <p:cBhvr>
                                        <p:cTn id="104" dur="1" fill="hold">
                                          <p:stCondLst>
                                            <p:cond delay="499"/>
                                          </p:stCondLst>
                                        </p:cTn>
                                        <p:tgtEl>
                                          <p:spTgt spid="90"/>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31"/>
                                        </p:tgtEl>
                                      </p:cBhvr>
                                    </p:animEffect>
                                    <p:set>
                                      <p:cBhvr>
                                        <p:cTn id="107" dur="1" fill="hold">
                                          <p:stCondLst>
                                            <p:cond delay="499"/>
                                          </p:stCondLst>
                                        </p:cTn>
                                        <p:tgtEl>
                                          <p:spTgt spid="31"/>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2"/>
                                        </p:tgtEl>
                                      </p:cBhvr>
                                    </p:animEffect>
                                    <p:set>
                                      <p:cBhvr>
                                        <p:cTn id="110" dur="1" fill="hold">
                                          <p:stCondLst>
                                            <p:cond delay="499"/>
                                          </p:stCondLst>
                                        </p:cTn>
                                        <p:tgtEl>
                                          <p:spTgt spid="32"/>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3"/>
                                        </p:tgtEl>
                                      </p:cBhvr>
                                    </p:animEffect>
                                    <p:set>
                                      <p:cBhvr>
                                        <p:cTn id="113" dur="1" fill="hold">
                                          <p:stCondLst>
                                            <p:cond delay="499"/>
                                          </p:stCondLst>
                                        </p:cTn>
                                        <p:tgtEl>
                                          <p:spTgt spid="33"/>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34"/>
                                        </p:tgtEl>
                                      </p:cBhvr>
                                    </p:animEffect>
                                    <p:set>
                                      <p:cBhvr>
                                        <p:cTn id="116" dur="1" fill="hold">
                                          <p:stCondLst>
                                            <p:cond delay="499"/>
                                          </p:stCondLst>
                                        </p:cTn>
                                        <p:tgtEl>
                                          <p:spTgt spid="34"/>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35"/>
                                        </p:tgtEl>
                                      </p:cBhvr>
                                    </p:animEffect>
                                    <p:set>
                                      <p:cBhvr>
                                        <p:cTn id="119" dur="1" fill="hold">
                                          <p:stCondLst>
                                            <p:cond delay="499"/>
                                          </p:stCondLst>
                                        </p:cTn>
                                        <p:tgtEl>
                                          <p:spTgt spid="35"/>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36"/>
                                        </p:tgtEl>
                                      </p:cBhvr>
                                    </p:animEffect>
                                    <p:set>
                                      <p:cBhvr>
                                        <p:cTn id="122" dur="1" fill="hold">
                                          <p:stCondLst>
                                            <p:cond delay="499"/>
                                          </p:stCondLst>
                                        </p:cTn>
                                        <p:tgtEl>
                                          <p:spTgt spid="36"/>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37"/>
                                        </p:tgtEl>
                                      </p:cBhvr>
                                    </p:animEffect>
                                    <p:set>
                                      <p:cBhvr>
                                        <p:cTn id="125" dur="1" fill="hold">
                                          <p:stCondLst>
                                            <p:cond delay="499"/>
                                          </p:stCondLst>
                                        </p:cTn>
                                        <p:tgtEl>
                                          <p:spTgt spid="37"/>
                                        </p:tgtEl>
                                        <p:attrNameLst>
                                          <p:attrName>style.visibility</p:attrName>
                                        </p:attrNameLst>
                                      </p:cBhvr>
                                      <p:to>
                                        <p:strVal val="hidden"/>
                                      </p:to>
                                    </p:set>
                                  </p:childTnLst>
                                </p:cTn>
                              </p:par>
                              <p:par>
                                <p:cTn id="126" presetID="10" presetClass="exit" presetSubtype="0" fill="hold" grpId="1" nodeType="withEffect">
                                  <p:stCondLst>
                                    <p:cond delay="0"/>
                                  </p:stCondLst>
                                  <p:childTnLst>
                                    <p:animEffect transition="out" filter="fade">
                                      <p:cBhvr>
                                        <p:cTn id="127" dur="500"/>
                                        <p:tgtEl>
                                          <p:spTgt spid="38"/>
                                        </p:tgtEl>
                                      </p:cBhvr>
                                    </p:animEffect>
                                    <p:set>
                                      <p:cBhvr>
                                        <p:cTn id="128" dur="1" fill="hold">
                                          <p:stCondLst>
                                            <p:cond delay="499"/>
                                          </p:stCondLst>
                                        </p:cTn>
                                        <p:tgtEl>
                                          <p:spTgt spid="38"/>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39"/>
                                        </p:tgtEl>
                                      </p:cBhvr>
                                    </p:animEffect>
                                    <p:set>
                                      <p:cBhvr>
                                        <p:cTn id="131" dur="1" fill="hold">
                                          <p:stCondLst>
                                            <p:cond delay="499"/>
                                          </p:stCondLst>
                                        </p:cTn>
                                        <p:tgtEl>
                                          <p:spTgt spid="39"/>
                                        </p:tgtEl>
                                        <p:attrNameLst>
                                          <p:attrName>style.visibility</p:attrName>
                                        </p:attrNameLst>
                                      </p:cBhvr>
                                      <p:to>
                                        <p:strVal val="hidden"/>
                                      </p:to>
                                    </p:set>
                                  </p:childTnLst>
                                </p:cTn>
                              </p:par>
                              <p:par>
                                <p:cTn id="132" presetID="10" presetClass="exit" presetSubtype="0" fill="hold" grpId="1" nodeType="withEffect">
                                  <p:stCondLst>
                                    <p:cond delay="0"/>
                                  </p:stCondLst>
                                  <p:childTnLst>
                                    <p:animEffect transition="out" filter="fade">
                                      <p:cBhvr>
                                        <p:cTn id="133" dur="500"/>
                                        <p:tgtEl>
                                          <p:spTgt spid="40"/>
                                        </p:tgtEl>
                                      </p:cBhvr>
                                    </p:animEffect>
                                    <p:set>
                                      <p:cBhvr>
                                        <p:cTn id="134" dur="1" fill="hold">
                                          <p:stCondLst>
                                            <p:cond delay="499"/>
                                          </p:stCondLst>
                                        </p:cTn>
                                        <p:tgtEl>
                                          <p:spTgt spid="40"/>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41"/>
                                        </p:tgtEl>
                                      </p:cBhvr>
                                    </p:animEffect>
                                    <p:set>
                                      <p:cBhvr>
                                        <p:cTn id="137" dur="1" fill="hold">
                                          <p:stCondLst>
                                            <p:cond delay="499"/>
                                          </p:stCondLst>
                                        </p:cTn>
                                        <p:tgtEl>
                                          <p:spTgt spid="4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42"/>
                                        </p:tgtEl>
                                      </p:cBhvr>
                                    </p:animEffect>
                                    <p:set>
                                      <p:cBhvr>
                                        <p:cTn id="140" dur="1" fill="hold">
                                          <p:stCondLst>
                                            <p:cond delay="499"/>
                                          </p:stCondLst>
                                        </p:cTn>
                                        <p:tgtEl>
                                          <p:spTgt spid="42"/>
                                        </p:tgtEl>
                                        <p:attrNameLst>
                                          <p:attrName>style.visibility</p:attrName>
                                        </p:attrNameLst>
                                      </p:cBhvr>
                                      <p:to>
                                        <p:strVal val="hidden"/>
                                      </p:to>
                                    </p:set>
                                  </p:childTnLst>
                                </p:cTn>
                              </p:par>
                              <p:par>
                                <p:cTn id="141" presetID="10" presetClass="exit" presetSubtype="0" fill="hold" grpId="1" nodeType="withEffect">
                                  <p:stCondLst>
                                    <p:cond delay="0"/>
                                  </p:stCondLst>
                                  <p:childTnLst>
                                    <p:animEffect transition="out" filter="fade">
                                      <p:cBhvr>
                                        <p:cTn id="142" dur="500"/>
                                        <p:tgtEl>
                                          <p:spTgt spid="46"/>
                                        </p:tgtEl>
                                      </p:cBhvr>
                                    </p:animEffect>
                                    <p:set>
                                      <p:cBhvr>
                                        <p:cTn id="143" dur="1" fill="hold">
                                          <p:stCondLst>
                                            <p:cond delay="499"/>
                                          </p:stCondLst>
                                        </p:cTn>
                                        <p:tgtEl>
                                          <p:spTgt spid="46"/>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47"/>
                                        </p:tgtEl>
                                      </p:cBhvr>
                                    </p:animEffect>
                                    <p:set>
                                      <p:cBhvr>
                                        <p:cTn id="146" dur="1" fill="hold">
                                          <p:stCondLst>
                                            <p:cond delay="499"/>
                                          </p:stCondLst>
                                        </p:cTn>
                                        <p:tgtEl>
                                          <p:spTgt spid="47"/>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48"/>
                                        </p:tgtEl>
                                      </p:cBhvr>
                                    </p:animEffect>
                                    <p:set>
                                      <p:cBhvr>
                                        <p:cTn id="149" dur="1" fill="hold">
                                          <p:stCondLst>
                                            <p:cond delay="499"/>
                                          </p:stCondLst>
                                        </p:cTn>
                                        <p:tgtEl>
                                          <p:spTgt spid="48"/>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49"/>
                                        </p:tgtEl>
                                      </p:cBhvr>
                                    </p:animEffect>
                                    <p:set>
                                      <p:cBhvr>
                                        <p:cTn id="152" dur="1" fill="hold">
                                          <p:stCondLst>
                                            <p:cond delay="499"/>
                                          </p:stCondLst>
                                        </p:cTn>
                                        <p:tgtEl>
                                          <p:spTgt spid="49"/>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50"/>
                                        </p:tgtEl>
                                      </p:cBhvr>
                                    </p:animEffect>
                                    <p:set>
                                      <p:cBhvr>
                                        <p:cTn id="155" dur="1" fill="hold">
                                          <p:stCondLst>
                                            <p:cond delay="499"/>
                                          </p:stCondLst>
                                        </p:cTn>
                                        <p:tgtEl>
                                          <p:spTgt spid="50"/>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51"/>
                                        </p:tgtEl>
                                      </p:cBhvr>
                                    </p:animEffect>
                                    <p:set>
                                      <p:cBhvr>
                                        <p:cTn id="158" dur="1" fill="hold">
                                          <p:stCondLst>
                                            <p:cond delay="499"/>
                                          </p:stCondLst>
                                        </p:cTn>
                                        <p:tgtEl>
                                          <p:spTgt spid="51"/>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72"/>
                                        </p:tgtEl>
                                      </p:cBhvr>
                                    </p:animEffect>
                                    <p:set>
                                      <p:cBhvr>
                                        <p:cTn id="161" dur="1" fill="hold">
                                          <p:stCondLst>
                                            <p:cond delay="499"/>
                                          </p:stCondLst>
                                        </p:cTn>
                                        <p:tgtEl>
                                          <p:spTgt spid="72"/>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73"/>
                                        </p:tgtEl>
                                      </p:cBhvr>
                                    </p:animEffect>
                                    <p:set>
                                      <p:cBhvr>
                                        <p:cTn id="164" dur="1" fill="hold">
                                          <p:stCondLst>
                                            <p:cond delay="499"/>
                                          </p:stCondLst>
                                        </p:cTn>
                                        <p:tgtEl>
                                          <p:spTgt spid="73"/>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74"/>
                                        </p:tgtEl>
                                      </p:cBhvr>
                                    </p:animEffect>
                                    <p:set>
                                      <p:cBhvr>
                                        <p:cTn id="167" dur="1" fill="hold">
                                          <p:stCondLst>
                                            <p:cond delay="499"/>
                                          </p:stCondLst>
                                        </p:cTn>
                                        <p:tgtEl>
                                          <p:spTgt spid="74"/>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75"/>
                                        </p:tgtEl>
                                      </p:cBhvr>
                                    </p:animEffect>
                                    <p:set>
                                      <p:cBhvr>
                                        <p:cTn id="170" dur="1" fill="hold">
                                          <p:stCondLst>
                                            <p:cond delay="499"/>
                                          </p:stCondLst>
                                        </p:cTn>
                                        <p:tgtEl>
                                          <p:spTgt spid="75"/>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76"/>
                                        </p:tgtEl>
                                      </p:cBhvr>
                                    </p:animEffect>
                                    <p:set>
                                      <p:cBhvr>
                                        <p:cTn id="173" dur="1" fill="hold">
                                          <p:stCondLst>
                                            <p:cond delay="499"/>
                                          </p:stCondLst>
                                        </p:cTn>
                                        <p:tgtEl>
                                          <p:spTgt spid="76"/>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77"/>
                                        </p:tgtEl>
                                      </p:cBhvr>
                                    </p:animEffect>
                                    <p:set>
                                      <p:cBhvr>
                                        <p:cTn id="176" dur="1" fill="hold">
                                          <p:stCondLst>
                                            <p:cond delay="499"/>
                                          </p:stCondLst>
                                        </p:cTn>
                                        <p:tgtEl>
                                          <p:spTgt spid="77"/>
                                        </p:tgtEl>
                                        <p:attrNameLst>
                                          <p:attrName>style.visibility</p:attrName>
                                        </p:attrNameLst>
                                      </p:cBhvr>
                                      <p:to>
                                        <p:strVal val="hidden"/>
                                      </p:to>
                                    </p:set>
                                  </p:childTnLst>
                                </p:cTn>
                              </p:par>
                              <p:par>
                                <p:cTn id="177" presetID="10" presetClass="entr" presetSubtype="0" fill="hold" grpId="0" nodeType="withEffect">
                                  <p:stCondLst>
                                    <p:cond delay="0"/>
                                  </p:stCondLst>
                                  <p:childTnLst>
                                    <p:set>
                                      <p:cBhvr>
                                        <p:cTn id="178" dur="1" fill="hold">
                                          <p:stCondLst>
                                            <p:cond delay="0"/>
                                          </p:stCondLst>
                                        </p:cTn>
                                        <p:tgtEl>
                                          <p:spTgt spid="89"/>
                                        </p:tgtEl>
                                        <p:attrNameLst>
                                          <p:attrName>style.visibility</p:attrName>
                                        </p:attrNameLst>
                                      </p:cBhvr>
                                      <p:to>
                                        <p:strVal val="visible"/>
                                      </p:to>
                                    </p:set>
                                    <p:animEffect transition="in" filter="fade">
                                      <p:cBhvr>
                                        <p:cTn id="179" dur="500"/>
                                        <p:tgtEl>
                                          <p:spTgt spid="89"/>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60"/>
                                        </p:tgtEl>
                                        <p:attrNameLst>
                                          <p:attrName>style.visibility</p:attrName>
                                        </p:attrNameLst>
                                      </p:cBhvr>
                                      <p:to>
                                        <p:strVal val="visible"/>
                                      </p:to>
                                    </p:set>
                                    <p:animEffect transition="in" filter="fade">
                                      <p:cBhvr>
                                        <p:cTn id="182" dur="500"/>
                                        <p:tgtEl>
                                          <p:spTgt spid="60"/>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61"/>
                                        </p:tgtEl>
                                        <p:attrNameLst>
                                          <p:attrName>style.visibility</p:attrName>
                                        </p:attrNameLst>
                                      </p:cBhvr>
                                      <p:to>
                                        <p:strVal val="visible"/>
                                      </p:to>
                                    </p:set>
                                    <p:animEffect transition="in" filter="fade">
                                      <p:cBhvr>
                                        <p:cTn id="185" dur="500"/>
                                        <p:tgtEl>
                                          <p:spTgt spid="61"/>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62"/>
                                        </p:tgtEl>
                                        <p:attrNameLst>
                                          <p:attrName>style.visibility</p:attrName>
                                        </p:attrNameLst>
                                      </p:cBhvr>
                                      <p:to>
                                        <p:strVal val="visible"/>
                                      </p:to>
                                    </p:set>
                                    <p:animEffect transition="in" filter="fade">
                                      <p:cBhvr>
                                        <p:cTn id="188" dur="500"/>
                                        <p:tgtEl>
                                          <p:spTgt spid="62"/>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63"/>
                                        </p:tgtEl>
                                        <p:attrNameLst>
                                          <p:attrName>style.visibility</p:attrName>
                                        </p:attrNameLst>
                                      </p:cBhvr>
                                      <p:to>
                                        <p:strVal val="visible"/>
                                      </p:to>
                                    </p:set>
                                    <p:animEffect transition="in" filter="fade">
                                      <p:cBhvr>
                                        <p:cTn id="191" dur="500"/>
                                        <p:tgtEl>
                                          <p:spTgt spid="63"/>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4"/>
                                        </p:tgtEl>
                                        <p:attrNameLst>
                                          <p:attrName>style.visibility</p:attrName>
                                        </p:attrNameLst>
                                      </p:cBhvr>
                                      <p:to>
                                        <p:strVal val="visible"/>
                                      </p:to>
                                    </p:set>
                                    <p:animEffect transition="in" filter="fade">
                                      <p:cBhvr>
                                        <p:cTn id="194" dur="500"/>
                                        <p:tgtEl>
                                          <p:spTgt spid="64"/>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5"/>
                                        </p:tgtEl>
                                        <p:attrNameLst>
                                          <p:attrName>style.visibility</p:attrName>
                                        </p:attrNameLst>
                                      </p:cBhvr>
                                      <p:to>
                                        <p:strVal val="visible"/>
                                      </p:to>
                                    </p:set>
                                    <p:animEffect transition="in" filter="fade">
                                      <p:cBhvr>
                                        <p:cTn id="197" dur="500"/>
                                        <p:tgtEl>
                                          <p:spTgt spid="65"/>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6"/>
                                        </p:tgtEl>
                                        <p:attrNameLst>
                                          <p:attrName>style.visibility</p:attrName>
                                        </p:attrNameLst>
                                      </p:cBhvr>
                                      <p:to>
                                        <p:strVal val="visible"/>
                                      </p:to>
                                    </p:set>
                                    <p:animEffect transition="in" filter="fade">
                                      <p:cBhvr>
                                        <p:cTn id="200" dur="500"/>
                                        <p:tgtEl>
                                          <p:spTgt spid="66"/>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67"/>
                                        </p:tgtEl>
                                        <p:attrNameLst>
                                          <p:attrName>style.visibility</p:attrName>
                                        </p:attrNameLst>
                                      </p:cBhvr>
                                      <p:to>
                                        <p:strVal val="visible"/>
                                      </p:to>
                                    </p:set>
                                    <p:animEffect transition="in" filter="fade">
                                      <p:cBhvr>
                                        <p:cTn id="203" dur="500"/>
                                        <p:tgtEl>
                                          <p:spTgt spid="67"/>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68"/>
                                        </p:tgtEl>
                                        <p:attrNameLst>
                                          <p:attrName>style.visibility</p:attrName>
                                        </p:attrNameLst>
                                      </p:cBhvr>
                                      <p:to>
                                        <p:strVal val="visible"/>
                                      </p:to>
                                    </p:set>
                                    <p:animEffect transition="in" filter="fade">
                                      <p:cBhvr>
                                        <p:cTn id="206" dur="500"/>
                                        <p:tgtEl>
                                          <p:spTgt spid="68"/>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69"/>
                                        </p:tgtEl>
                                        <p:attrNameLst>
                                          <p:attrName>style.visibility</p:attrName>
                                        </p:attrNameLst>
                                      </p:cBhvr>
                                      <p:to>
                                        <p:strVal val="visible"/>
                                      </p:to>
                                    </p:set>
                                    <p:animEffect transition="in" filter="fade">
                                      <p:cBhvr>
                                        <p:cTn id="209" dur="500"/>
                                        <p:tgtEl>
                                          <p:spTgt spid="69"/>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70"/>
                                        </p:tgtEl>
                                        <p:attrNameLst>
                                          <p:attrName>style.visibility</p:attrName>
                                        </p:attrNameLst>
                                      </p:cBhvr>
                                      <p:to>
                                        <p:strVal val="visible"/>
                                      </p:to>
                                    </p:set>
                                    <p:animEffect transition="in" filter="fade">
                                      <p:cBhvr>
                                        <p:cTn id="212" dur="500"/>
                                        <p:tgtEl>
                                          <p:spTgt spid="70"/>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fade">
                                      <p:cBhvr>
                                        <p:cTn id="215" dur="500"/>
                                        <p:tgtEl>
                                          <p:spTgt spid="71"/>
                                        </p:tgtEl>
                                      </p:cBhvr>
                                    </p:animEffect>
                                  </p:childTnLst>
                                </p:cTn>
                              </p:par>
                              <p:par>
                                <p:cTn id="216" presetID="10" presetClass="entr" presetSubtype="0" fill="hold" nodeType="withEffect">
                                  <p:stCondLst>
                                    <p:cond delay="0"/>
                                  </p:stCondLst>
                                  <p:childTnLst>
                                    <p:set>
                                      <p:cBhvr>
                                        <p:cTn id="217" dur="1" fill="hold">
                                          <p:stCondLst>
                                            <p:cond delay="0"/>
                                          </p:stCondLst>
                                        </p:cTn>
                                        <p:tgtEl>
                                          <p:spTgt spid="55"/>
                                        </p:tgtEl>
                                        <p:attrNameLst>
                                          <p:attrName>style.visibility</p:attrName>
                                        </p:attrNameLst>
                                      </p:cBhvr>
                                      <p:to>
                                        <p:strVal val="visible"/>
                                      </p:to>
                                    </p:set>
                                    <p:animEffect transition="in" filter="fade">
                                      <p:cBhvr>
                                        <p:cTn id="218" dur="500"/>
                                        <p:tgtEl>
                                          <p:spTgt spid="55"/>
                                        </p:tgtEl>
                                      </p:cBhvr>
                                    </p:animEffect>
                                  </p:childTnLst>
                                </p:cTn>
                              </p:par>
                              <p:par>
                                <p:cTn id="219" presetID="10" presetClass="entr" presetSubtype="0" fill="hold" nodeType="withEffect">
                                  <p:stCondLst>
                                    <p:cond delay="0"/>
                                  </p:stCondLst>
                                  <p:childTnLst>
                                    <p:set>
                                      <p:cBhvr>
                                        <p:cTn id="220" dur="1" fill="hold">
                                          <p:stCondLst>
                                            <p:cond delay="0"/>
                                          </p:stCondLst>
                                        </p:cTn>
                                        <p:tgtEl>
                                          <p:spTgt spid="58"/>
                                        </p:tgtEl>
                                        <p:attrNameLst>
                                          <p:attrName>style.visibility</p:attrName>
                                        </p:attrNameLst>
                                      </p:cBhvr>
                                      <p:to>
                                        <p:strVal val="visible"/>
                                      </p:to>
                                    </p:set>
                                    <p:animEffect transition="in" filter="fade">
                                      <p:cBhvr>
                                        <p:cTn id="221" dur="500"/>
                                        <p:tgtEl>
                                          <p:spTgt spid="58"/>
                                        </p:tgtEl>
                                      </p:cBhvr>
                                    </p:animEffect>
                                  </p:childTnLst>
                                </p:cTn>
                              </p:par>
                              <p:par>
                                <p:cTn id="222" presetID="10" presetClass="entr" presetSubtype="0" fill="hold" nodeType="withEffect">
                                  <p:stCondLst>
                                    <p:cond delay="0"/>
                                  </p:stCondLst>
                                  <p:childTnLst>
                                    <p:set>
                                      <p:cBhvr>
                                        <p:cTn id="223" dur="1" fill="hold">
                                          <p:stCondLst>
                                            <p:cond delay="0"/>
                                          </p:stCondLst>
                                        </p:cTn>
                                        <p:tgtEl>
                                          <p:spTgt spid="59"/>
                                        </p:tgtEl>
                                        <p:attrNameLst>
                                          <p:attrName>style.visibility</p:attrName>
                                        </p:attrNameLst>
                                      </p:cBhvr>
                                      <p:to>
                                        <p:strVal val="visible"/>
                                      </p:to>
                                    </p:set>
                                    <p:animEffect transition="in" filter="fade">
                                      <p:cBhvr>
                                        <p:cTn id="224" dur="500"/>
                                        <p:tgtEl>
                                          <p:spTgt spid="59"/>
                                        </p:tgtEl>
                                      </p:cBhvr>
                                    </p:animEffect>
                                  </p:childTnLst>
                                </p:cTn>
                              </p:par>
                              <p:par>
                                <p:cTn id="225" presetID="10" presetClass="entr" presetSubtype="0" fill="hold" nodeType="withEffect">
                                  <p:stCondLst>
                                    <p:cond delay="0"/>
                                  </p:stCondLst>
                                  <p:childTnLst>
                                    <p:set>
                                      <p:cBhvr>
                                        <p:cTn id="226" dur="1" fill="hold">
                                          <p:stCondLst>
                                            <p:cond delay="0"/>
                                          </p:stCondLst>
                                        </p:cTn>
                                        <p:tgtEl>
                                          <p:spTgt spid="84"/>
                                        </p:tgtEl>
                                        <p:attrNameLst>
                                          <p:attrName>style.visibility</p:attrName>
                                        </p:attrNameLst>
                                      </p:cBhvr>
                                      <p:to>
                                        <p:strVal val="visible"/>
                                      </p:to>
                                    </p:set>
                                    <p:animEffect transition="in" filter="fade">
                                      <p:cBhvr>
                                        <p:cTn id="227" dur="500"/>
                                        <p:tgtEl>
                                          <p:spTgt spid="84"/>
                                        </p:tgtEl>
                                      </p:cBhvr>
                                    </p:animEffect>
                                  </p:childTnLst>
                                </p:cTn>
                              </p:par>
                              <p:par>
                                <p:cTn id="228" presetID="10" presetClass="entr" presetSubtype="0" fill="hold" nodeType="withEffect">
                                  <p:stCondLst>
                                    <p:cond delay="0"/>
                                  </p:stCondLst>
                                  <p:childTnLst>
                                    <p:set>
                                      <p:cBhvr>
                                        <p:cTn id="229" dur="1" fill="hold">
                                          <p:stCondLst>
                                            <p:cond delay="0"/>
                                          </p:stCondLst>
                                        </p:cTn>
                                        <p:tgtEl>
                                          <p:spTgt spid="85"/>
                                        </p:tgtEl>
                                        <p:attrNameLst>
                                          <p:attrName>style.visibility</p:attrName>
                                        </p:attrNameLst>
                                      </p:cBhvr>
                                      <p:to>
                                        <p:strVal val="visible"/>
                                      </p:to>
                                    </p:set>
                                    <p:animEffect transition="in" filter="fade">
                                      <p:cBhvr>
                                        <p:cTn id="230" dur="500"/>
                                        <p:tgtEl>
                                          <p:spTgt spid="85"/>
                                        </p:tgtEl>
                                      </p:cBhvr>
                                    </p:animEffect>
                                  </p:childTnLst>
                                </p:cTn>
                              </p:par>
                              <p:par>
                                <p:cTn id="231" presetID="10" presetClass="entr" presetSubtype="0" fill="hold" nodeType="withEffect">
                                  <p:stCondLst>
                                    <p:cond delay="0"/>
                                  </p:stCondLst>
                                  <p:childTnLst>
                                    <p:set>
                                      <p:cBhvr>
                                        <p:cTn id="232" dur="1" fill="hold">
                                          <p:stCondLst>
                                            <p:cond delay="0"/>
                                          </p:stCondLst>
                                        </p:cTn>
                                        <p:tgtEl>
                                          <p:spTgt spid="86"/>
                                        </p:tgtEl>
                                        <p:attrNameLst>
                                          <p:attrName>style.visibility</p:attrName>
                                        </p:attrNameLst>
                                      </p:cBhvr>
                                      <p:to>
                                        <p:strVal val="visible"/>
                                      </p:to>
                                    </p:set>
                                    <p:animEffect transition="in" filter="fade">
                                      <p:cBhvr>
                                        <p:cTn id="233" dur="500"/>
                                        <p:tgtEl>
                                          <p:spTgt spid="86"/>
                                        </p:tgtEl>
                                      </p:cBhvr>
                                    </p:animEffec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grpId="0" nodeType="clickEffect">
                                  <p:stCondLst>
                                    <p:cond delay="0"/>
                                  </p:stCondLst>
                                  <p:childTnLst>
                                    <p:set>
                                      <p:cBhvr>
                                        <p:cTn id="237" dur="1" fill="hold">
                                          <p:stCondLst>
                                            <p:cond delay="0"/>
                                          </p:stCondLst>
                                        </p:cTn>
                                        <p:tgtEl>
                                          <p:spTgt spid="91"/>
                                        </p:tgtEl>
                                        <p:attrNameLst>
                                          <p:attrName>style.visibility</p:attrName>
                                        </p:attrNameLst>
                                      </p:cBhvr>
                                      <p:to>
                                        <p:strVal val="visible"/>
                                      </p:to>
                                    </p:set>
                                    <p:animEffect transition="in" filter="fade">
                                      <p:cBhvr>
                                        <p:cTn id="238"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9" fill="hold" display="0">
                  <p:stCondLst>
                    <p:cond delay="indefinite"/>
                  </p:stCondLst>
                  <p:endCondLst>
                    <p:cond evt="onStopAudio" delay="0">
                      <p:tgtEl>
                        <p:sldTgt/>
                      </p:tgtEl>
                    </p:cond>
                  </p:endCondLst>
                </p:cTn>
                <p:tgtEl>
                  <p:spTgt spid="5"/>
                </p:tgtEl>
              </p:cMediaNode>
            </p:audio>
          </p:childTnLst>
        </p:cTn>
      </p:par>
    </p:tnLst>
    <p:bldLst>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87" grpId="0"/>
      <p:bldP spid="87" grpId="1"/>
      <p:bldP spid="88" grpId="0"/>
      <p:bldP spid="88" grpId="1"/>
      <p:bldP spid="89" grpId="0"/>
      <p:bldP spid="90" grpId="0"/>
      <p:bldP spid="90" grpId="1"/>
      <p:bldP spid="9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CF57B71-D624-425F-A3AF-C3C2F67B2E2E}"/>
              </a:ext>
            </a:extLst>
          </p:cNvPr>
          <p:cNvSpPr/>
          <p:nvPr/>
        </p:nvSpPr>
        <p:spPr>
          <a:xfrm>
            <a:off x="1193538" y="225619"/>
            <a:ext cx="9804927" cy="477054"/>
          </a:xfrm>
          <a:prstGeom prst="rect">
            <a:avLst/>
          </a:prstGeom>
          <a:noFill/>
        </p:spPr>
        <p:txBody>
          <a:bodyPr wrap="none" lIns="91440" tIns="45720" rIns="91440" bIns="45720">
            <a:spAutoFit/>
          </a:bodyPr>
          <a:lstStyle/>
          <a:p>
            <a:pPr algn="ctr"/>
            <a:r>
              <a:rPr lang="en-US" altLang="zh-CN" sz="2500" dirty="0">
                <a:solidFill>
                  <a:schemeClr val="bg1"/>
                </a:solidFill>
                <a:latin typeface="Times New Roman" panose="02020603050405020304" pitchFamily="18" charset="0"/>
                <a:cs typeface="Times New Roman" panose="02020603050405020304" pitchFamily="18" charset="0"/>
              </a:rPr>
              <a:t>Towards a Comprehensive AI Teaching Assistant Based on Course Forums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5751292C-EAE0-4A93-9DAF-E5E41BA25626}"/>
              </a:ext>
            </a:extLst>
          </p:cNvPr>
          <p:cNvSpPr/>
          <p:nvPr/>
        </p:nvSpPr>
        <p:spPr>
          <a:xfrm>
            <a:off x="1146960" y="3119630"/>
            <a:ext cx="9367308" cy="477054"/>
          </a:xfrm>
          <a:prstGeom prst="rect">
            <a:avLst/>
          </a:prstGeom>
          <a:noFill/>
        </p:spPr>
        <p:txBody>
          <a:bodyPr wrap="none" lIns="91440" tIns="45720" rIns="91440" bIns="45720">
            <a:spAutoFit/>
          </a:bodyPr>
          <a:lstStyle/>
          <a:p>
            <a:pPr algn="ctr"/>
            <a:r>
              <a:rPr lang="en-US" altLang="zh-CN" sz="2500" dirty="0">
                <a:solidFill>
                  <a:schemeClr val="bg1"/>
                </a:solidFill>
                <a:latin typeface="Times New Roman" panose="02020603050405020304" pitchFamily="18" charset="0"/>
                <a:cs typeface="Times New Roman" panose="02020603050405020304" pitchFamily="18" charset="0"/>
              </a:rPr>
              <a:t>AI Teaching Assistant : Semi-automatic program that assists instructors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53CB415F-A5F4-4A30-99AB-62D844C8FD63}"/>
              </a:ext>
            </a:extLst>
          </p:cNvPr>
          <p:cNvSpPr/>
          <p:nvPr/>
        </p:nvSpPr>
        <p:spPr>
          <a:xfrm>
            <a:off x="1293091" y="225619"/>
            <a:ext cx="1165747" cy="4770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5C438C3E-5B82-424D-B738-519237979AD4}"/>
              </a:ext>
            </a:extLst>
          </p:cNvPr>
          <p:cNvSpPr/>
          <p:nvPr/>
        </p:nvSpPr>
        <p:spPr>
          <a:xfrm>
            <a:off x="4781220" y="242472"/>
            <a:ext cx="2869443" cy="4770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44E7789-7484-45C4-A4BF-9C1C9AA74E75}"/>
              </a:ext>
            </a:extLst>
          </p:cNvPr>
          <p:cNvSpPr/>
          <p:nvPr/>
        </p:nvSpPr>
        <p:spPr>
          <a:xfrm>
            <a:off x="2713906" y="242472"/>
            <a:ext cx="2052320" cy="47705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DEDDDE32-4DA3-41B8-ACC6-DEA25AC0BE84}"/>
              </a:ext>
            </a:extLst>
          </p:cNvPr>
          <p:cNvSpPr/>
          <p:nvPr/>
        </p:nvSpPr>
        <p:spPr>
          <a:xfrm>
            <a:off x="1146960" y="1946301"/>
            <a:ext cx="6503703" cy="477054"/>
          </a:xfrm>
          <a:prstGeom prst="rect">
            <a:avLst/>
          </a:prstGeom>
          <a:noFill/>
        </p:spPr>
        <p:txBody>
          <a:bodyPr wrap="none" lIns="91440" tIns="45720" rIns="91440" bIns="45720">
            <a:spAutoFit/>
          </a:bodyPr>
          <a:lstStyle/>
          <a:p>
            <a:pPr algn="ctr"/>
            <a:r>
              <a:rPr lang="en-US" altLang="zh-CN" sz="2500" dirty="0">
                <a:solidFill>
                  <a:schemeClr val="bg1"/>
                </a:solidFill>
                <a:latin typeface="Times New Roman" panose="02020603050405020304" pitchFamily="18" charset="0"/>
                <a:cs typeface="Times New Roman" panose="02020603050405020304" pitchFamily="18" charset="0"/>
              </a:rPr>
              <a:t>Comprehensive : Multi-functional and multi-task</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48610AAE-9DD5-44AC-B320-F95B6C2B8B4E}"/>
              </a:ext>
            </a:extLst>
          </p:cNvPr>
          <p:cNvSpPr/>
          <p:nvPr/>
        </p:nvSpPr>
        <p:spPr>
          <a:xfrm>
            <a:off x="1146960" y="4292959"/>
            <a:ext cx="8680646" cy="477054"/>
          </a:xfrm>
          <a:prstGeom prst="rect">
            <a:avLst/>
          </a:prstGeom>
          <a:noFill/>
        </p:spPr>
        <p:txBody>
          <a:bodyPr wrap="none" lIns="91440" tIns="45720" rIns="91440" bIns="45720">
            <a:spAutoFit/>
          </a:bodyPr>
          <a:lstStyle/>
          <a:p>
            <a:pPr algn="ctr"/>
            <a:r>
              <a:rPr lang="en-US" altLang="zh-CN" sz="2500" dirty="0">
                <a:solidFill>
                  <a:schemeClr val="bg1"/>
                </a:solidFill>
                <a:latin typeface="Times New Roman" panose="02020603050405020304" pitchFamily="18" charset="0"/>
                <a:cs typeface="Times New Roman" panose="02020603050405020304" pitchFamily="18" charset="0"/>
              </a:rPr>
              <a:t>Towards : UI and other parts of the envisioned system are missing</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5" name="音频 4">
            <a:hlinkClick r:id="" action="ppaction://media"/>
            <a:extLst>
              <a:ext uri="{FF2B5EF4-FFF2-40B4-BE49-F238E27FC236}">
                <a16:creationId xmlns:a16="http://schemas.microsoft.com/office/drawing/2014/main" id="{C98C5A60-216C-4C5F-8F11-221A364E956F}"/>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911764030"/>
      </p:ext>
    </p:extLst>
  </p:cSld>
  <p:clrMapOvr>
    <a:masterClrMapping/>
  </p:clrMapOvr>
  <mc:AlternateContent xmlns:mc="http://schemas.openxmlformats.org/markup-compatibility/2006" xmlns:p14="http://schemas.microsoft.com/office/powerpoint/2010/main">
    <mc:Choice Requires="p14">
      <p:transition spd="slow" p14:dur="2000" advTm="15962"/>
    </mc:Choice>
    <mc:Fallback xmlns="">
      <p:transition spd="slow" advTm="15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0"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500"/>
                                        <p:tgtEl>
                                          <p:spTgt spid="1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9"/>
                                        </p:tgtEl>
                                      </p:cBhvr>
                                    </p:animEffect>
                                    <p:set>
                                      <p:cBhvr>
                                        <p:cTn id="17" dur="1" fill="hold">
                                          <p:stCondLst>
                                            <p:cond delay="499"/>
                                          </p:stCondLst>
                                        </p:cTn>
                                        <p:tgtEl>
                                          <p:spTgt spid="19"/>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5"/>
                </p:tgtEl>
              </p:cMediaNode>
            </p:audio>
          </p:childTnLst>
        </p:cTn>
      </p:par>
    </p:tnLst>
    <p:bldLst>
      <p:bldP spid="13" grpId="0"/>
      <p:bldP spid="17" grpId="0" animBg="1"/>
      <p:bldP spid="18" grpId="0" animBg="1"/>
      <p:bldP spid="18" grpId="1" animBg="1"/>
      <p:bldP spid="19" grpId="0" animBg="1"/>
      <p:bldP spid="19" grpId="1" animBg="1"/>
      <p:bldP spid="2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265"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CCDAC65-76D2-4488-BF18-CC576B072B15}"/>
              </a:ext>
            </a:extLst>
          </p:cNvPr>
          <p:cNvSpPr/>
          <p:nvPr/>
        </p:nvSpPr>
        <p:spPr>
          <a:xfrm>
            <a:off x="5091540" y="1073082"/>
            <a:ext cx="2028305" cy="202830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75877E2-E87F-439D-BD1A-25A717CCE6DD}"/>
              </a:ext>
            </a:extLst>
          </p:cNvPr>
          <p:cNvSpPr/>
          <p:nvPr/>
        </p:nvSpPr>
        <p:spPr>
          <a:xfrm>
            <a:off x="5485897" y="472162"/>
            <a:ext cx="1220206"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Kernel</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9" name="直接连接符 8">
            <a:extLst>
              <a:ext uri="{FF2B5EF4-FFF2-40B4-BE49-F238E27FC236}">
                <a16:creationId xmlns:a16="http://schemas.microsoft.com/office/drawing/2014/main" id="{B859C53C-C3E0-44F0-87F6-E02FD0642CFA}"/>
              </a:ext>
            </a:extLst>
          </p:cNvPr>
          <p:cNvCxnSpPr>
            <a:cxnSpLocks/>
            <a:stCxn id="7" idx="1"/>
            <a:endCxn id="7" idx="3"/>
          </p:cNvCxnSpPr>
          <p:nvPr/>
        </p:nvCxnSpPr>
        <p:spPr>
          <a:xfrm>
            <a:off x="5091540" y="2087235"/>
            <a:ext cx="202830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CFD3EBC3-8708-4433-8BF2-02B38D1C1D54}"/>
              </a:ext>
            </a:extLst>
          </p:cNvPr>
          <p:cNvCxnSpPr>
            <a:cxnSpLocks/>
            <a:stCxn id="7" idx="2"/>
            <a:endCxn id="7" idx="0"/>
          </p:cNvCxnSpPr>
          <p:nvPr/>
        </p:nvCxnSpPr>
        <p:spPr>
          <a:xfrm flipV="1">
            <a:off x="6105693" y="1073082"/>
            <a:ext cx="0" cy="20283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D4257F4A-5B69-464D-AC19-391A1B1AF8F1}"/>
              </a:ext>
            </a:extLst>
          </p:cNvPr>
          <p:cNvSpPr/>
          <p:nvPr/>
        </p:nvSpPr>
        <p:spPr>
          <a:xfrm>
            <a:off x="6364794" y="2333430"/>
            <a:ext cx="449162"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D</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28782DC4-6247-48D0-BD56-2CAAE27ADB10}"/>
              </a:ext>
            </a:extLst>
          </p:cNvPr>
          <p:cNvSpPr/>
          <p:nvPr/>
        </p:nvSpPr>
        <p:spPr>
          <a:xfrm>
            <a:off x="5360259" y="1295680"/>
            <a:ext cx="429926"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A</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3" name="矩形 12">
            <a:extLst>
              <a:ext uri="{FF2B5EF4-FFF2-40B4-BE49-F238E27FC236}">
                <a16:creationId xmlns:a16="http://schemas.microsoft.com/office/drawing/2014/main" id="{91D3DF04-9F42-4722-AD2F-B0C40F7312C3}"/>
              </a:ext>
            </a:extLst>
          </p:cNvPr>
          <p:cNvSpPr/>
          <p:nvPr/>
        </p:nvSpPr>
        <p:spPr>
          <a:xfrm>
            <a:off x="6389641" y="1295680"/>
            <a:ext cx="399468"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B</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08832D35-0194-495A-B613-F78C88EE072E}"/>
              </a:ext>
            </a:extLst>
          </p:cNvPr>
          <p:cNvSpPr/>
          <p:nvPr/>
        </p:nvSpPr>
        <p:spPr>
          <a:xfrm>
            <a:off x="5378390" y="2324793"/>
            <a:ext cx="423514" cy="553998"/>
          </a:xfrm>
          <a:prstGeom prst="rect">
            <a:avLst/>
          </a:prstGeom>
          <a:noFill/>
        </p:spPr>
        <p:txBody>
          <a:bodyPr wrap="none" lIns="91440" tIns="45720" rIns="91440" bIns="45720">
            <a:spAutoFit/>
          </a:bodyPr>
          <a:lstStyle/>
          <a:p>
            <a:pPr algn="ctr"/>
            <a:r>
              <a:rPr lang="en-US" altLang="zh-CN" sz="3000" b="0" cap="none" spc="0" dirty="0">
                <a:ln w="0"/>
                <a:solidFill>
                  <a:schemeClr val="tx1"/>
                </a:solidFill>
                <a:effectLst>
                  <a:outerShdw blurRad="38100" dist="19050" dir="2700000" algn="tl" rotWithShape="0">
                    <a:schemeClr val="dk1">
                      <a:alpha val="40000"/>
                    </a:schemeClr>
                  </a:outerShdw>
                </a:effectLst>
              </a:rPr>
              <a:t>C</a:t>
            </a:r>
            <a:endParaRPr lang="zh-CN" altLang="en-US" sz="3000" b="0" cap="none" spc="0" dirty="0">
              <a:ln w="0"/>
              <a:solidFill>
                <a:schemeClr val="tx1"/>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C8FE512E-D95F-4048-8B76-920A9CF0B05B}"/>
              </a:ext>
            </a:extLst>
          </p:cNvPr>
          <p:cNvSpPr/>
          <p:nvPr/>
        </p:nvSpPr>
        <p:spPr>
          <a:xfrm>
            <a:off x="7284217" y="1372624"/>
            <a:ext cx="4286750" cy="477054"/>
          </a:xfrm>
          <a:prstGeom prst="rect">
            <a:avLst/>
          </a:prstGeom>
          <a:noFill/>
        </p:spPr>
        <p:txBody>
          <a:bodyPr wrap="none" lIns="91440" tIns="45720" rIns="91440" bIns="45720">
            <a:spAutoFit/>
          </a:bodyPr>
          <a:lstStyle/>
          <a:p>
            <a:pPr algn="ctr"/>
            <a:r>
              <a:rPr lang="en-US" altLang="zh-CN" sz="2500" cap="none" spc="0" dirty="0">
                <a:ln w="0"/>
                <a:solidFill>
                  <a:schemeClr val="bg1"/>
                </a:solidFill>
                <a:effectLst>
                  <a:outerShdw blurRad="38100" dist="19050" dir="2700000" algn="tl" rotWithShape="0">
                    <a:schemeClr val="dk1">
                      <a:alpha val="40000"/>
                    </a:schemeClr>
                  </a:outerShdw>
                </a:effectLst>
              </a:rPr>
              <a:t>A: Automatic Labeling System</a:t>
            </a:r>
            <a:endParaRPr lang="zh-CN" altLang="en-US" sz="2500" cap="none" spc="0" dirty="0">
              <a:ln w="0"/>
              <a:solidFill>
                <a:schemeClr val="bg1"/>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0FF2EC3B-2A30-49BE-A8A1-A9DB4667A9CE}"/>
              </a:ext>
            </a:extLst>
          </p:cNvPr>
          <p:cNvSpPr/>
          <p:nvPr/>
        </p:nvSpPr>
        <p:spPr>
          <a:xfrm>
            <a:off x="7284217" y="3186842"/>
            <a:ext cx="3942105"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B: Duplicate Posts 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AA69502B-7BDA-4754-8ED5-70C1BD6A27E3}"/>
              </a:ext>
            </a:extLst>
          </p:cNvPr>
          <p:cNvSpPr/>
          <p:nvPr/>
        </p:nvSpPr>
        <p:spPr>
          <a:xfrm>
            <a:off x="7284217" y="3742422"/>
            <a:ext cx="3986989" cy="86177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C: Incomplete Office Hours </a:t>
            </a:r>
          </a:p>
          <a:p>
            <a:pPr algn="ctr"/>
            <a:r>
              <a:rPr lang="en-US" altLang="zh-CN" sz="2500" b="0" cap="none" spc="0" dirty="0">
                <a:ln w="0"/>
                <a:solidFill>
                  <a:schemeClr val="bg1"/>
                </a:solidFill>
                <a:effectLst>
                  <a:outerShdw blurRad="38100" dist="19050" dir="2700000" algn="tl" rotWithShape="0">
                    <a:schemeClr val="dk1">
                      <a:alpha val="40000"/>
                    </a:schemeClr>
                  </a:outerShdw>
                </a:effectLst>
              </a:rPr>
              <a:t>Requests</a:t>
            </a:r>
            <a:r>
              <a:rPr lang="en-US" altLang="zh-CN" sz="2500" dirty="0">
                <a:ln w="0"/>
                <a:solidFill>
                  <a:schemeClr val="bg1"/>
                </a:solidFill>
                <a:effectLst>
                  <a:outerShdw blurRad="38100" dist="19050" dir="2700000" algn="tl" rotWithShape="0">
                    <a:schemeClr val="dk1">
                      <a:alpha val="40000"/>
                    </a:schemeClr>
                  </a:outerShdw>
                </a:effectLst>
              </a:rPr>
              <a:t> </a:t>
            </a:r>
            <a:r>
              <a:rPr lang="en-US" altLang="zh-CN" sz="2500" b="0" cap="none" spc="0" dirty="0">
                <a:ln w="0"/>
                <a:solidFill>
                  <a:schemeClr val="bg1"/>
                </a:solidFill>
                <a:effectLst>
                  <a:outerShdw blurRad="38100" dist="19050" dir="2700000" algn="tl" rotWithShape="0">
                    <a:schemeClr val="dk1">
                      <a:alpha val="40000"/>
                    </a:schemeClr>
                  </a:outerShdw>
                </a:effectLst>
              </a:rPr>
              <a:t>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AD061317-3049-4178-ABAC-6C5E7F3DAD74}"/>
              </a:ext>
            </a:extLst>
          </p:cNvPr>
          <p:cNvSpPr/>
          <p:nvPr/>
        </p:nvSpPr>
        <p:spPr>
          <a:xfrm>
            <a:off x="7284217" y="4565253"/>
            <a:ext cx="4968742" cy="477054"/>
          </a:xfrm>
          <a:prstGeom prst="rect">
            <a:avLst/>
          </a:prstGeom>
          <a:noFill/>
        </p:spPr>
        <p:txBody>
          <a:bodyPr wrap="squar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D: Automatic Assignment Assistant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graphicFrame>
        <p:nvGraphicFramePr>
          <p:cNvPr id="23" name="Diagram 3">
            <a:extLst>
              <a:ext uri="{FF2B5EF4-FFF2-40B4-BE49-F238E27FC236}">
                <a16:creationId xmlns:a16="http://schemas.microsoft.com/office/drawing/2014/main" id="{3727DBE3-F80F-4D76-8FB9-38E9BDBA753A}"/>
              </a:ext>
            </a:extLst>
          </p:cNvPr>
          <p:cNvGraphicFramePr/>
          <p:nvPr>
            <p:extLst>
              <p:ext uri="{D42A27DB-BD31-4B8C-83A1-F6EECF244321}">
                <p14:modId xmlns:p14="http://schemas.microsoft.com/office/powerpoint/2010/main" val="2483580507"/>
              </p:ext>
            </p:extLst>
          </p:nvPr>
        </p:nvGraphicFramePr>
        <p:xfrm>
          <a:off x="111126" y="4025586"/>
          <a:ext cx="11927841" cy="41445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矩形 16">
            <a:extLst>
              <a:ext uri="{FF2B5EF4-FFF2-40B4-BE49-F238E27FC236}">
                <a16:creationId xmlns:a16="http://schemas.microsoft.com/office/drawing/2014/main" id="{F22F2F4C-0E0A-4C76-A423-9CFFBEB4A857}"/>
              </a:ext>
            </a:extLst>
          </p:cNvPr>
          <p:cNvSpPr/>
          <p:nvPr/>
        </p:nvSpPr>
        <p:spPr>
          <a:xfrm>
            <a:off x="226124" y="3546797"/>
            <a:ext cx="5363969" cy="1015663"/>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Implementation details omitted</a:t>
            </a:r>
          </a:p>
          <a:p>
            <a:pPr algn="ctr"/>
            <a:r>
              <a:rPr lang="en-US" altLang="zh-CN" sz="3000" b="0" cap="none" spc="0" dirty="0">
                <a:ln w="0"/>
                <a:solidFill>
                  <a:schemeClr val="bg1"/>
                </a:solidFill>
                <a:effectLst>
                  <a:outerShdw blurRad="38100" dist="19050" dir="2700000" algn="tl" rotWithShape="0">
                    <a:schemeClr val="dk1">
                      <a:alpha val="40000"/>
                    </a:schemeClr>
                  </a:outerShdw>
                </a:effectLst>
              </a:rPr>
              <a:t>Results only</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cxnSp>
        <p:nvCxnSpPr>
          <p:cNvPr id="3" name="直接箭头连接符 2">
            <a:extLst>
              <a:ext uri="{FF2B5EF4-FFF2-40B4-BE49-F238E27FC236}">
                <a16:creationId xmlns:a16="http://schemas.microsoft.com/office/drawing/2014/main" id="{9DFBCE49-32B2-4320-BA82-732096F809C5}"/>
              </a:ext>
            </a:extLst>
          </p:cNvPr>
          <p:cNvCxnSpPr>
            <a:stCxn id="17" idx="3"/>
            <a:endCxn id="20" idx="1"/>
          </p:cNvCxnSpPr>
          <p:nvPr/>
        </p:nvCxnSpPr>
        <p:spPr>
          <a:xfrm flipV="1">
            <a:off x="5590093" y="3425369"/>
            <a:ext cx="1694124" cy="62926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AA9CFA45-7588-451A-B4FA-E7BB2C2CA886}"/>
              </a:ext>
            </a:extLst>
          </p:cNvPr>
          <p:cNvCxnSpPr>
            <a:stCxn id="17" idx="3"/>
            <a:endCxn id="21" idx="1"/>
          </p:cNvCxnSpPr>
          <p:nvPr/>
        </p:nvCxnSpPr>
        <p:spPr>
          <a:xfrm>
            <a:off x="5590093" y="4054629"/>
            <a:ext cx="1694124" cy="11868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93AFF8D3-7F18-4431-83F6-F655E255F95E}"/>
              </a:ext>
            </a:extLst>
          </p:cNvPr>
          <p:cNvCxnSpPr>
            <a:stCxn id="17" idx="3"/>
            <a:endCxn id="22" idx="1"/>
          </p:cNvCxnSpPr>
          <p:nvPr/>
        </p:nvCxnSpPr>
        <p:spPr>
          <a:xfrm>
            <a:off x="5590093" y="4054629"/>
            <a:ext cx="1694124" cy="74915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 name="音频 1">
            <a:hlinkClick r:id="" action="ppaction://media"/>
            <a:extLst>
              <a:ext uri="{FF2B5EF4-FFF2-40B4-BE49-F238E27FC236}">
                <a16:creationId xmlns:a16="http://schemas.microsoft.com/office/drawing/2014/main" id="{86217242-B922-4397-BBB9-036BA5A92A8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756813917"/>
      </p:ext>
    </p:extLst>
  </p:cSld>
  <p:clrMapOvr>
    <a:masterClrMapping/>
  </p:clrMapOvr>
  <mc:AlternateContent xmlns:mc="http://schemas.openxmlformats.org/markup-compatibility/2006" xmlns:p14="http://schemas.microsoft.com/office/powerpoint/2010/main">
    <mc:Choice Requires="p14">
      <p:transition spd="slow" p14:dur="2000" advTm="11898"/>
    </mc:Choice>
    <mc:Fallback xmlns="">
      <p:transition spd="slow" advTm="1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
                </p:tgtEl>
              </p:cMediaNode>
            </p:audio>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音频 10">
            <a:hlinkClick r:id="" action="ppaction://media"/>
            <a:extLst>
              <a:ext uri="{FF2B5EF4-FFF2-40B4-BE49-F238E27FC236}">
                <a16:creationId xmlns:a16="http://schemas.microsoft.com/office/drawing/2014/main" id="{657B94B9-0AFC-42AF-88FF-D2B62BB8B0D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5D01596C-826E-48A6-A089-DF8F315A7AE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65717" y="1311361"/>
            <a:ext cx="6590886" cy="3957314"/>
          </a:xfrm>
          <a:prstGeom prst="rect">
            <a:avLst/>
          </a:prstGeom>
        </p:spPr>
      </p:pic>
      <p:sp>
        <p:nvSpPr>
          <p:cNvPr id="8" name="矩形 7">
            <a:extLst>
              <a:ext uri="{FF2B5EF4-FFF2-40B4-BE49-F238E27FC236}">
                <a16:creationId xmlns:a16="http://schemas.microsoft.com/office/drawing/2014/main" id="{6303B2D4-F777-42C6-B769-CC147027774D}"/>
              </a:ext>
            </a:extLst>
          </p:cNvPr>
          <p:cNvSpPr/>
          <p:nvPr/>
        </p:nvSpPr>
        <p:spPr>
          <a:xfrm>
            <a:off x="0" y="212711"/>
            <a:ext cx="260039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6.1 Conclusion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7954216B-822A-4611-98A3-D14884D4AC7C}"/>
              </a:ext>
            </a:extLst>
          </p:cNvPr>
          <p:cNvSpPr/>
          <p:nvPr/>
        </p:nvSpPr>
        <p:spPr>
          <a:xfrm>
            <a:off x="0" y="766709"/>
            <a:ext cx="3603872"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Duplicate Posts 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A8E4DDC9-852B-4557-AF3A-E989515413C0}"/>
              </a:ext>
            </a:extLst>
          </p:cNvPr>
          <p:cNvSpPr/>
          <p:nvPr/>
        </p:nvSpPr>
        <p:spPr>
          <a:xfrm>
            <a:off x="7576188" y="2951945"/>
            <a:ext cx="3796232"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Highest Accuracy </a:t>
            </a:r>
            <a:r>
              <a:rPr lang="zh-CN" altLang="en-US" sz="2500" b="0" cap="none" spc="0" dirty="0">
                <a:ln w="0"/>
                <a:solidFill>
                  <a:schemeClr val="bg1"/>
                </a:solidFill>
                <a:effectLst>
                  <a:outerShdw blurRad="38100" dist="19050" dir="2700000" algn="tl" rotWithShape="0">
                    <a:schemeClr val="dk1">
                      <a:alpha val="40000"/>
                    </a:schemeClr>
                  </a:outerShdw>
                </a:effectLst>
              </a:rPr>
              <a:t>≈ </a:t>
            </a:r>
            <a:r>
              <a:rPr lang="en-US" altLang="zh-CN" sz="2500" b="0" cap="none" spc="0" dirty="0">
                <a:ln w="0"/>
                <a:solidFill>
                  <a:schemeClr val="bg1"/>
                </a:solidFill>
                <a:effectLst>
                  <a:outerShdw blurRad="38100" dist="19050" dir="2700000" algn="tl" rotWithShape="0">
                    <a:schemeClr val="dk1">
                      <a:alpha val="40000"/>
                    </a:schemeClr>
                  </a:outerShdw>
                </a:effectLst>
              </a:rPr>
              <a:t>98.5%</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C5A8A067-ACCC-4106-B555-B51255CCCA18}"/>
              </a:ext>
            </a:extLst>
          </p:cNvPr>
          <p:cNvSpPr/>
          <p:nvPr/>
        </p:nvSpPr>
        <p:spPr>
          <a:xfrm>
            <a:off x="2295984" y="5632450"/>
            <a:ext cx="7891904" cy="86177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Good performance in identifying duplicate Piazza posts</a:t>
            </a:r>
            <a:r>
              <a:rPr lang="zh-CN" altLang="en-US" sz="2500" dirty="0">
                <a:ln w="0"/>
                <a:solidFill>
                  <a:schemeClr val="bg1"/>
                </a:solidFill>
                <a:effectLst>
                  <a:outerShdw blurRad="38100" dist="19050" dir="2700000" algn="tl" rotWithShape="0">
                    <a:schemeClr val="dk1">
                      <a:alpha val="40000"/>
                    </a:schemeClr>
                  </a:outerShdw>
                </a:effectLst>
              </a:rPr>
              <a:t> </a:t>
            </a:r>
            <a:endParaRPr lang="en-US" altLang="zh-CN" sz="2500" dirty="0">
              <a:ln w="0"/>
              <a:solidFill>
                <a:schemeClr val="bg1"/>
              </a:solidFill>
              <a:effectLst>
                <a:outerShdw blurRad="38100" dist="19050" dir="2700000" algn="tl" rotWithShape="0">
                  <a:schemeClr val="dk1">
                    <a:alpha val="40000"/>
                  </a:schemeClr>
                </a:outerShdw>
              </a:effectLst>
            </a:endParaRPr>
          </a:p>
          <a:p>
            <a:pPr algn="ctr"/>
            <a:r>
              <a:rPr lang="en-US" altLang="zh-CN" sz="2500" b="0" cap="none" spc="0" dirty="0">
                <a:ln w="0"/>
                <a:solidFill>
                  <a:schemeClr val="bg1"/>
                </a:solidFill>
                <a:effectLst>
                  <a:outerShdw blurRad="38100" dist="19050" dir="2700000" algn="tl" rotWithShape="0">
                    <a:schemeClr val="dk1">
                      <a:alpha val="40000"/>
                    </a:schemeClr>
                  </a:outerShdw>
                </a:effectLst>
              </a:rPr>
              <a:t>in different semesters and complicated posts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302888010"/>
      </p:ext>
    </p:extLst>
  </p:cSld>
  <p:clrMapOvr>
    <a:masterClrMapping/>
  </p:clrMapOvr>
  <mc:AlternateContent xmlns:mc="http://schemas.openxmlformats.org/markup-compatibility/2006" xmlns:p14="http://schemas.microsoft.com/office/powerpoint/2010/main">
    <mc:Choice Requires="p14">
      <p:transition spd="slow" p14:dur="2000" advTm="18121"/>
    </mc:Choice>
    <mc:Fallback xmlns="">
      <p:transition spd="slow" advTm="18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1"/>
                </p:tgtEl>
              </p:cMediaNode>
            </p:audio>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音频 11">
            <a:hlinkClick r:id="" action="ppaction://media"/>
            <a:extLst>
              <a:ext uri="{FF2B5EF4-FFF2-40B4-BE49-F238E27FC236}">
                <a16:creationId xmlns:a16="http://schemas.microsoft.com/office/drawing/2014/main" id="{D0B839B1-96E6-40A4-98B4-4F2B0F1DD09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7F071D6-FC1D-481F-8BC2-CCFD424AB574}"/>
              </a:ext>
            </a:extLst>
          </p:cNvPr>
          <p:cNvSpPr/>
          <p:nvPr/>
        </p:nvSpPr>
        <p:spPr>
          <a:xfrm>
            <a:off x="-205449" y="766709"/>
            <a:ext cx="6636473" cy="477054"/>
          </a:xfrm>
          <a:prstGeom prst="rect">
            <a:avLst/>
          </a:prstGeom>
          <a:noFill/>
        </p:spPr>
        <p:txBody>
          <a:bodyPr wrap="squar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Incomplete Office Hours Requests</a:t>
            </a:r>
            <a:r>
              <a:rPr lang="en-US" altLang="zh-CN" sz="2500" dirty="0">
                <a:ln w="0"/>
                <a:solidFill>
                  <a:schemeClr val="bg1"/>
                </a:solidFill>
                <a:effectLst>
                  <a:outerShdw blurRad="38100" dist="19050" dir="2700000" algn="tl" rotWithShape="0">
                    <a:schemeClr val="dk1">
                      <a:alpha val="40000"/>
                    </a:schemeClr>
                  </a:outerShdw>
                </a:effectLst>
              </a:rPr>
              <a:t> </a:t>
            </a:r>
            <a:r>
              <a:rPr lang="en-US" altLang="zh-CN" sz="2500" b="0" cap="none" spc="0" dirty="0">
                <a:ln w="0"/>
                <a:solidFill>
                  <a:schemeClr val="bg1"/>
                </a:solidFill>
                <a:effectLst>
                  <a:outerShdw blurRad="38100" dist="19050" dir="2700000" algn="tl" rotWithShape="0">
                    <a:schemeClr val="dk1">
                      <a:alpha val="40000"/>
                    </a:schemeClr>
                  </a:outerShdw>
                </a:effectLst>
              </a:rPr>
              <a:t>Identifier</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91D681E9-06C7-4211-AEAE-3A1E18391238}"/>
              </a:ext>
            </a:extLst>
          </p:cNvPr>
          <p:cNvPicPr>
            <a:picLocks noChangeAspect="1"/>
          </p:cNvPicPr>
          <p:nvPr/>
        </p:nvPicPr>
        <p:blipFill rotWithShape="1">
          <a:blip r:embed="rId6"/>
          <a:srcRect l="19069" t="28369" r="20372" b="6383"/>
          <a:stretch/>
        </p:blipFill>
        <p:spPr>
          <a:xfrm>
            <a:off x="1" y="3420262"/>
            <a:ext cx="5672266" cy="3437737"/>
          </a:xfrm>
          <a:prstGeom prst="rect">
            <a:avLst/>
          </a:prstGeom>
        </p:spPr>
      </p:pic>
      <p:pic>
        <p:nvPicPr>
          <p:cNvPr id="7" name="图片 6">
            <a:extLst>
              <a:ext uri="{FF2B5EF4-FFF2-40B4-BE49-F238E27FC236}">
                <a16:creationId xmlns:a16="http://schemas.microsoft.com/office/drawing/2014/main" id="{C658A259-444B-48ED-9C71-57F3E12C2EF2}"/>
              </a:ext>
            </a:extLst>
          </p:cNvPr>
          <p:cNvPicPr>
            <a:picLocks noChangeAspect="1"/>
          </p:cNvPicPr>
          <p:nvPr/>
        </p:nvPicPr>
        <p:blipFill>
          <a:blip r:embed="rId7">
            <a:extLst>
              <a:ext uri="{28A0092B-C50C-407E-A947-70E740481C1C}">
                <a14:useLocalDpi xmlns:a14="http://schemas.microsoft.com/office/drawing/2010/main" val="0"/>
              </a:ext>
            </a:extLst>
          </a:blip>
          <a:srcRect l="483" r="483"/>
          <a:stretch/>
        </p:blipFill>
        <p:spPr>
          <a:xfrm>
            <a:off x="6519734" y="0"/>
            <a:ext cx="5672266" cy="3437737"/>
          </a:xfrm>
          <a:prstGeom prst="rect">
            <a:avLst/>
          </a:prstGeom>
        </p:spPr>
      </p:pic>
      <p:sp>
        <p:nvSpPr>
          <p:cNvPr id="9" name="矩形 8">
            <a:extLst>
              <a:ext uri="{FF2B5EF4-FFF2-40B4-BE49-F238E27FC236}">
                <a16:creationId xmlns:a16="http://schemas.microsoft.com/office/drawing/2014/main" id="{AE411A5A-3689-4660-BE88-F454EBDDD9FD}"/>
              </a:ext>
            </a:extLst>
          </p:cNvPr>
          <p:cNvSpPr/>
          <p:nvPr/>
        </p:nvSpPr>
        <p:spPr>
          <a:xfrm>
            <a:off x="0" y="212711"/>
            <a:ext cx="260039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6.1 Conclusion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81A1D8C9-1119-4E0B-8456-972AD09C4C92}"/>
              </a:ext>
            </a:extLst>
          </p:cNvPr>
          <p:cNvSpPr/>
          <p:nvPr/>
        </p:nvSpPr>
        <p:spPr>
          <a:xfrm>
            <a:off x="649654" y="1533418"/>
            <a:ext cx="4565673"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Highest Accuracy (Time)</a:t>
            </a:r>
            <a:r>
              <a:rPr lang="zh-CN" altLang="en-US" sz="2500" b="0" cap="none" spc="0" dirty="0">
                <a:ln w="0"/>
                <a:solidFill>
                  <a:schemeClr val="bg1"/>
                </a:solidFill>
                <a:effectLst>
                  <a:outerShdw blurRad="38100" dist="19050" dir="2700000" algn="tl" rotWithShape="0">
                    <a:schemeClr val="dk1">
                      <a:alpha val="40000"/>
                    </a:schemeClr>
                  </a:outerShdw>
                </a:effectLst>
              </a:rPr>
              <a:t> </a:t>
            </a:r>
            <a:r>
              <a:rPr lang="en-US" altLang="zh-CN" sz="2500" dirty="0">
                <a:ln w="0"/>
                <a:solidFill>
                  <a:schemeClr val="bg1"/>
                </a:solidFill>
                <a:effectLst>
                  <a:outerShdw blurRad="38100" dist="19050" dir="2700000" algn="tl" rotWithShape="0">
                    <a:schemeClr val="dk1">
                      <a:alpha val="40000"/>
                    </a:schemeClr>
                  </a:outerShdw>
                </a:effectLst>
              </a:rPr>
              <a:t>= 100%</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B321B726-D135-4D3F-BCE0-003B6369125C}"/>
              </a:ext>
            </a:extLst>
          </p:cNvPr>
          <p:cNvSpPr/>
          <p:nvPr/>
        </p:nvSpPr>
        <p:spPr>
          <a:xfrm>
            <a:off x="516607" y="2392852"/>
            <a:ext cx="4831771"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Highest Accuracy (Reason)</a:t>
            </a:r>
            <a:r>
              <a:rPr lang="zh-CN" altLang="en-US" sz="2500" b="0" cap="none" spc="0" dirty="0">
                <a:ln w="0"/>
                <a:solidFill>
                  <a:schemeClr val="bg1"/>
                </a:solidFill>
                <a:effectLst>
                  <a:outerShdw blurRad="38100" dist="19050" dir="2700000" algn="tl" rotWithShape="0">
                    <a:schemeClr val="dk1">
                      <a:alpha val="40000"/>
                    </a:schemeClr>
                  </a:outerShdw>
                </a:effectLst>
              </a:rPr>
              <a:t> ≈</a:t>
            </a:r>
            <a:r>
              <a:rPr lang="en-US" altLang="zh-CN" sz="2500" dirty="0">
                <a:ln w="0"/>
                <a:solidFill>
                  <a:schemeClr val="bg1"/>
                </a:solidFill>
                <a:effectLst>
                  <a:outerShdw blurRad="38100" dist="19050" dir="2700000" algn="tl" rotWithShape="0">
                    <a:schemeClr val="dk1">
                      <a:alpha val="40000"/>
                    </a:schemeClr>
                  </a:outerShdw>
                </a:effectLst>
              </a:rPr>
              <a:t> 95%</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E29BCCFB-376C-41D6-A92B-8E740B3BF398}"/>
              </a:ext>
            </a:extLst>
          </p:cNvPr>
          <p:cNvSpPr/>
          <p:nvPr/>
        </p:nvSpPr>
        <p:spPr>
          <a:xfrm>
            <a:off x="7400043" y="4850619"/>
            <a:ext cx="3911648" cy="86177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Good performance on </a:t>
            </a:r>
          </a:p>
          <a:p>
            <a:pPr algn="ctr"/>
            <a:r>
              <a:rPr lang="en-US" altLang="zh-CN" sz="2500" b="0" cap="none" spc="0" dirty="0">
                <a:ln w="0"/>
                <a:solidFill>
                  <a:schemeClr val="bg1"/>
                </a:solidFill>
                <a:effectLst>
                  <a:outerShdw blurRad="38100" dist="19050" dir="2700000" algn="tl" rotWithShape="0">
                    <a:schemeClr val="dk1">
                      <a:alpha val="40000"/>
                    </a:schemeClr>
                  </a:outerShdw>
                </a:effectLst>
              </a:rPr>
              <a:t>generating automatic reply</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2695013292"/>
      </p:ext>
    </p:extLst>
  </p:cSld>
  <p:clrMapOvr>
    <a:masterClrMapping/>
  </p:clrMapOvr>
  <mc:AlternateContent xmlns:mc="http://schemas.openxmlformats.org/markup-compatibility/2006" xmlns:p14="http://schemas.microsoft.com/office/powerpoint/2010/main">
    <mc:Choice Requires="p14">
      <p:transition spd="slow" p14:dur="2000" advTm="25017"/>
    </mc:Choice>
    <mc:Fallback xmlns="">
      <p:transition spd="slow" advTm="25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2"/>
                </p:tgtEl>
              </p:cMediaNode>
            </p:audio>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音频 2">
            <a:hlinkClick r:id="" action="ppaction://media"/>
            <a:extLst>
              <a:ext uri="{FF2B5EF4-FFF2-40B4-BE49-F238E27FC236}">
                <a16:creationId xmlns:a16="http://schemas.microsoft.com/office/drawing/2014/main" id="{41C2F865-9742-4A03-BCB9-12154DC45B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4" name="Diagram 3">
            <a:extLst>
              <a:ext uri="{FF2B5EF4-FFF2-40B4-BE49-F238E27FC236}">
                <a16:creationId xmlns:a16="http://schemas.microsoft.com/office/drawing/2014/main" id="{7CF53DA0-951F-431A-ABB7-AF793D038A42}"/>
              </a:ext>
            </a:extLst>
          </p:cNvPr>
          <p:cNvGraphicFramePr/>
          <p:nvPr/>
        </p:nvGraphicFramePr>
        <p:xfrm>
          <a:off x="142239" y="783740"/>
          <a:ext cx="11927841" cy="67733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 name="Picture 6" descr="勾号 的图像结果">
            <a:extLst>
              <a:ext uri="{FF2B5EF4-FFF2-40B4-BE49-F238E27FC236}">
                <a16:creationId xmlns:a16="http://schemas.microsoft.com/office/drawing/2014/main" id="{E7FFE21F-49BA-45F8-887F-64005D9C022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3421778" y="4677638"/>
            <a:ext cx="2152650" cy="2152650"/>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A93AFC28-2CAA-4C8D-8DA5-899DAD2F959C}"/>
              </a:ext>
            </a:extLst>
          </p:cNvPr>
          <p:cNvSpPr/>
          <p:nvPr/>
        </p:nvSpPr>
        <p:spPr>
          <a:xfrm>
            <a:off x="0" y="212711"/>
            <a:ext cx="2600392"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6.1 Conclusion</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22897CC9-01C1-4162-B5CF-7C846934D062}"/>
              </a:ext>
            </a:extLst>
          </p:cNvPr>
          <p:cNvSpPr/>
          <p:nvPr/>
        </p:nvSpPr>
        <p:spPr>
          <a:xfrm>
            <a:off x="20319" y="728237"/>
            <a:ext cx="4594528"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Automatic Assignment Assistant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11" name="Picture 4" descr="绿勾红叉 的图像结果">
            <a:extLst>
              <a:ext uri="{FF2B5EF4-FFF2-40B4-BE49-F238E27FC236}">
                <a16:creationId xmlns:a16="http://schemas.microsoft.com/office/drawing/2014/main" id="{21F4BF58-2672-46E3-AC1C-0DD068F79F4A}"/>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7150259" y="5045048"/>
            <a:ext cx="1191340" cy="1464763"/>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522A352-E5EC-4474-A7C2-80C00B816611}"/>
              </a:ext>
            </a:extLst>
          </p:cNvPr>
          <p:cNvSpPr/>
          <p:nvPr/>
        </p:nvSpPr>
        <p:spPr>
          <a:xfrm>
            <a:off x="2972388" y="2198364"/>
            <a:ext cx="6247224"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Successfully identify target function/method</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4" name="矩形 13">
            <a:extLst>
              <a:ext uri="{FF2B5EF4-FFF2-40B4-BE49-F238E27FC236}">
                <a16:creationId xmlns:a16="http://schemas.microsoft.com/office/drawing/2014/main" id="{9419C498-AB1A-43F2-B9EE-55BD3FFED5DF}"/>
              </a:ext>
            </a:extLst>
          </p:cNvPr>
          <p:cNvSpPr/>
          <p:nvPr/>
        </p:nvSpPr>
        <p:spPr>
          <a:xfrm>
            <a:off x="3288179" y="2786429"/>
            <a:ext cx="5615641"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Fail to translate target function/method</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36013711"/>
      </p:ext>
    </p:extLst>
  </p:cSld>
  <p:clrMapOvr>
    <a:masterClrMapping/>
  </p:clrMapOvr>
  <mc:AlternateContent xmlns:mc="http://schemas.openxmlformats.org/markup-compatibility/2006" xmlns:p14="http://schemas.microsoft.com/office/powerpoint/2010/main">
    <mc:Choice Requires="p14">
      <p:transition spd="slow" p14:dur="2000" advTm="14754"/>
    </mc:Choice>
    <mc:Fallback xmlns="">
      <p:transition spd="slow" advTm="14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1"/>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94893947-FEE9-49A8-9649-F8A468668342}"/>
              </a:ext>
            </a:extLst>
          </p:cNvPr>
          <p:cNvSpPr/>
          <p:nvPr/>
        </p:nvSpPr>
        <p:spPr>
          <a:xfrm>
            <a:off x="0" y="212711"/>
            <a:ext cx="2823210"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6.2 Future Work</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9B140081-7FBE-4F56-B75F-5A19685D6E24}"/>
              </a:ext>
            </a:extLst>
          </p:cNvPr>
          <p:cNvSpPr/>
          <p:nvPr/>
        </p:nvSpPr>
        <p:spPr>
          <a:xfrm>
            <a:off x="387939" y="1408735"/>
            <a:ext cx="3785228" cy="477054"/>
          </a:xfrm>
          <a:prstGeom prst="rect">
            <a:avLst/>
          </a:prstGeom>
          <a:noFill/>
        </p:spPr>
        <p:txBody>
          <a:bodyPr wrap="squar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1. Accuracy improvement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BFB14084-E3B2-4549-9BEF-777DFB8D3904}"/>
              </a:ext>
            </a:extLst>
          </p:cNvPr>
          <p:cNvSpPr/>
          <p:nvPr/>
        </p:nvSpPr>
        <p:spPr>
          <a:xfrm>
            <a:off x="203115" y="2850829"/>
            <a:ext cx="3785228" cy="477054"/>
          </a:xfrm>
          <a:prstGeom prst="rect">
            <a:avLst/>
          </a:prstGeom>
          <a:noFill/>
        </p:spPr>
        <p:txBody>
          <a:bodyPr wrap="squar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2</a:t>
            </a:r>
            <a:r>
              <a:rPr lang="en-US" altLang="zh-CN" sz="2500" b="0" cap="none" spc="0" dirty="0">
                <a:ln w="0"/>
                <a:solidFill>
                  <a:schemeClr val="bg1"/>
                </a:solidFill>
                <a:effectLst>
                  <a:outerShdw blurRad="38100" dist="19050" dir="2700000" algn="tl" rotWithShape="0">
                    <a:schemeClr val="dk1">
                      <a:alpha val="40000"/>
                    </a:schemeClr>
                  </a:outerShdw>
                </a:effectLst>
              </a:rPr>
              <a:t>. Model completeness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BF0509D1-EA64-49CA-820C-354F4F3143F0}"/>
              </a:ext>
            </a:extLst>
          </p:cNvPr>
          <p:cNvSpPr/>
          <p:nvPr/>
        </p:nvSpPr>
        <p:spPr>
          <a:xfrm>
            <a:off x="387939" y="4363308"/>
            <a:ext cx="3785228" cy="477054"/>
          </a:xfrm>
          <a:prstGeom prst="rect">
            <a:avLst/>
          </a:prstGeom>
          <a:noFill/>
        </p:spPr>
        <p:txBody>
          <a:bodyPr wrap="squar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3. Functionality expansion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97BA7DDB-A601-4FBC-AE5A-B92550B41D28}"/>
              </a:ext>
            </a:extLst>
          </p:cNvPr>
          <p:cNvSpPr/>
          <p:nvPr/>
        </p:nvSpPr>
        <p:spPr>
          <a:xfrm>
            <a:off x="110863" y="5826679"/>
            <a:ext cx="6314418" cy="477054"/>
          </a:xfrm>
          <a:prstGeom prst="rect">
            <a:avLst/>
          </a:prstGeom>
          <a:noFill/>
        </p:spPr>
        <p:txBody>
          <a:bodyPr wrap="squar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4</a:t>
            </a:r>
            <a:r>
              <a:rPr lang="en-US" altLang="zh-CN" sz="2500" b="0" cap="none" spc="0" dirty="0">
                <a:ln w="0"/>
                <a:solidFill>
                  <a:schemeClr val="bg1"/>
                </a:solidFill>
                <a:effectLst>
                  <a:outerShdw blurRad="38100" dist="19050" dir="2700000" algn="tl" rotWithShape="0">
                    <a:schemeClr val="dk1">
                      <a:alpha val="40000"/>
                    </a:schemeClr>
                  </a:outerShdw>
                </a:effectLst>
              </a:rPr>
              <a:t>. More capable code translation model</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C5F8B0C2-F53B-49B7-81E2-37AD96BCEDB7}"/>
              </a:ext>
            </a:extLst>
          </p:cNvPr>
          <p:cNvSpPr/>
          <p:nvPr/>
        </p:nvSpPr>
        <p:spPr>
          <a:xfrm>
            <a:off x="6096000" y="959518"/>
            <a:ext cx="3218861" cy="400110"/>
          </a:xfrm>
          <a:prstGeom prst="rect">
            <a:avLst/>
          </a:prstGeom>
          <a:noFill/>
        </p:spPr>
        <p:txBody>
          <a:bodyPr wrap="squar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Fine-tune language models</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0F7D32D4-7FBA-404C-AFDA-3EBC8FD78459}"/>
              </a:ext>
            </a:extLst>
          </p:cNvPr>
          <p:cNvSpPr/>
          <p:nvPr/>
        </p:nvSpPr>
        <p:spPr>
          <a:xfrm>
            <a:off x="6112535" y="1426518"/>
            <a:ext cx="4573925" cy="400110"/>
          </a:xfrm>
          <a:prstGeom prst="rect">
            <a:avLst/>
          </a:prstGeom>
          <a:noFill/>
        </p:spPr>
        <p:txBody>
          <a:bodyPr wrap="squar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Optimize prediction models’ parameters</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C832EF99-A07B-4611-84BB-6B7F9EC1CFDA}"/>
              </a:ext>
            </a:extLst>
          </p:cNvPr>
          <p:cNvSpPr/>
          <p:nvPr/>
        </p:nvSpPr>
        <p:spPr>
          <a:xfrm>
            <a:off x="6112535" y="1875771"/>
            <a:ext cx="3218861" cy="400110"/>
          </a:xfrm>
          <a:prstGeom prst="rect">
            <a:avLst/>
          </a:prstGeom>
          <a:noFill/>
        </p:spPr>
        <p:txBody>
          <a:bodyPr wrap="square" lIns="91440" tIns="45720" rIns="91440" bIns="45720">
            <a:spAutoFit/>
          </a:bodyPr>
          <a:lstStyle/>
          <a:p>
            <a:pPr algn="ctr"/>
            <a:r>
              <a:rPr lang="en-US" altLang="zh-CN" sz="2000" b="0" cap="none" spc="0" dirty="0">
                <a:ln w="0"/>
                <a:solidFill>
                  <a:schemeClr val="bg1"/>
                </a:solidFill>
                <a:effectLst>
                  <a:outerShdw blurRad="38100" dist="19050" dir="2700000" algn="tl" rotWithShape="0">
                    <a:schemeClr val="dk1">
                      <a:alpha val="40000"/>
                    </a:schemeClr>
                  </a:outerShdw>
                </a:effectLst>
              </a:rPr>
              <a:t>Combine prediction models</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19" name="直接箭头连接符 18">
            <a:extLst>
              <a:ext uri="{FF2B5EF4-FFF2-40B4-BE49-F238E27FC236}">
                <a16:creationId xmlns:a16="http://schemas.microsoft.com/office/drawing/2014/main" id="{E5A27BB3-8276-4956-AF85-8371315DBC99}"/>
              </a:ext>
            </a:extLst>
          </p:cNvPr>
          <p:cNvCxnSpPr>
            <a:stCxn id="6" idx="3"/>
            <a:endCxn id="10" idx="1"/>
          </p:cNvCxnSpPr>
          <p:nvPr/>
        </p:nvCxnSpPr>
        <p:spPr>
          <a:xfrm flipV="1">
            <a:off x="4173167" y="1159573"/>
            <a:ext cx="1922833" cy="48768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0BC3EEBC-BC21-4761-8F76-6FE773C32D9D}"/>
              </a:ext>
            </a:extLst>
          </p:cNvPr>
          <p:cNvCxnSpPr>
            <a:stCxn id="6" idx="3"/>
            <a:endCxn id="11" idx="1"/>
          </p:cNvCxnSpPr>
          <p:nvPr/>
        </p:nvCxnSpPr>
        <p:spPr>
          <a:xfrm flipV="1">
            <a:off x="4173167" y="1626573"/>
            <a:ext cx="1939368" cy="2068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0FC731C1-1193-4E0B-980B-B3B7F454180E}"/>
              </a:ext>
            </a:extLst>
          </p:cNvPr>
          <p:cNvCxnSpPr>
            <a:stCxn id="6" idx="3"/>
            <a:endCxn id="12" idx="1"/>
          </p:cNvCxnSpPr>
          <p:nvPr/>
        </p:nvCxnSpPr>
        <p:spPr>
          <a:xfrm>
            <a:off x="4173167" y="1647262"/>
            <a:ext cx="1939368" cy="428564"/>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FB529A4-D18C-4995-B2E5-79E13E4B4B66}"/>
              </a:ext>
            </a:extLst>
          </p:cNvPr>
          <p:cNvSpPr/>
          <p:nvPr/>
        </p:nvSpPr>
        <p:spPr>
          <a:xfrm>
            <a:off x="8095730" y="5865151"/>
            <a:ext cx="950128" cy="400110"/>
          </a:xfrm>
          <a:prstGeom prst="rect">
            <a:avLst/>
          </a:prstGeom>
          <a:noFill/>
        </p:spPr>
        <p:txBody>
          <a:bodyPr wrap="square" lIns="91440" tIns="45720" rIns="91440" bIns="45720">
            <a:spAutoFit/>
          </a:bodyPr>
          <a:lstStyle/>
          <a:p>
            <a:pPr algn="ctr"/>
            <a:r>
              <a:rPr lang="en-US" altLang="zh-CN" sz="2000" b="0" cap="none" spc="0" dirty="0">
                <a:ln w="0"/>
                <a:solidFill>
                  <a:srgbClr val="00B050"/>
                </a:solidFill>
                <a:effectLst>
                  <a:outerShdw blurRad="38100" dist="19050" dir="2700000" algn="tl" rotWithShape="0">
                    <a:schemeClr val="dk1">
                      <a:alpha val="40000"/>
                    </a:schemeClr>
                  </a:outerShdw>
                </a:effectLst>
              </a:rPr>
              <a:t>Codex</a:t>
            </a:r>
            <a:endParaRPr lang="zh-CN" altLang="en-US" sz="2000" b="0" cap="none" spc="0" dirty="0">
              <a:ln w="0"/>
              <a:solidFill>
                <a:srgbClr val="00B050"/>
              </a:solidFill>
              <a:effectLst>
                <a:outerShdw blurRad="38100" dist="19050" dir="2700000" algn="tl" rotWithShape="0">
                  <a:schemeClr val="dk1">
                    <a:alpha val="40000"/>
                  </a:schemeClr>
                </a:outerShdw>
              </a:effectLst>
            </a:endParaRPr>
          </a:p>
        </p:txBody>
      </p:sp>
      <p:cxnSp>
        <p:nvCxnSpPr>
          <p:cNvPr id="26" name="直接箭头连接符 25">
            <a:extLst>
              <a:ext uri="{FF2B5EF4-FFF2-40B4-BE49-F238E27FC236}">
                <a16:creationId xmlns:a16="http://schemas.microsoft.com/office/drawing/2014/main" id="{80BD8B1E-A64D-4C7D-839F-9F24C5D0854C}"/>
              </a:ext>
            </a:extLst>
          </p:cNvPr>
          <p:cNvCxnSpPr>
            <a:stCxn id="9" idx="3"/>
            <a:endCxn id="24" idx="1"/>
          </p:cNvCxnSpPr>
          <p:nvPr/>
        </p:nvCxnSpPr>
        <p:spPr>
          <a:xfrm>
            <a:off x="6425281" y="6065206"/>
            <a:ext cx="1670449"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B29AC66-C39B-4F36-9622-330A92B1DD27}"/>
              </a:ext>
            </a:extLst>
          </p:cNvPr>
          <p:cNvSpPr/>
          <p:nvPr/>
        </p:nvSpPr>
        <p:spPr>
          <a:xfrm>
            <a:off x="6066145" y="3247935"/>
            <a:ext cx="2699778"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1</a:t>
            </a:r>
            <a:r>
              <a:rPr lang="en-US" altLang="zh-CN" sz="2000" b="0" cap="none" spc="0" dirty="0">
                <a:ln w="0"/>
                <a:solidFill>
                  <a:schemeClr val="bg1"/>
                </a:solidFill>
                <a:effectLst>
                  <a:outerShdw blurRad="38100" dist="19050" dir="2700000" algn="tl" rotWithShape="0">
                    <a:schemeClr val="dk1">
                      <a:alpha val="40000"/>
                    </a:schemeClr>
                  </a:outerShdw>
                </a:effectLst>
              </a:rPr>
              <a:t>. Learning Suggestion</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54" name="矩形 53">
            <a:extLst>
              <a:ext uri="{FF2B5EF4-FFF2-40B4-BE49-F238E27FC236}">
                <a16:creationId xmlns:a16="http://schemas.microsoft.com/office/drawing/2014/main" id="{0C5E936E-820B-4EA0-B315-602107702D31}"/>
              </a:ext>
            </a:extLst>
          </p:cNvPr>
          <p:cNvSpPr/>
          <p:nvPr/>
        </p:nvSpPr>
        <p:spPr>
          <a:xfrm>
            <a:off x="6074445" y="3644409"/>
            <a:ext cx="3631122"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2</a:t>
            </a:r>
            <a:r>
              <a:rPr lang="en-US" altLang="zh-CN" sz="2000" b="0" cap="none" spc="0" dirty="0">
                <a:ln w="0"/>
                <a:solidFill>
                  <a:schemeClr val="bg1"/>
                </a:solidFill>
                <a:effectLst>
                  <a:outerShdw blurRad="38100" dist="19050" dir="2700000" algn="tl" rotWithShape="0">
                    <a:schemeClr val="dk1">
                      <a:alpha val="40000"/>
                    </a:schemeClr>
                  </a:outerShdw>
                </a:effectLst>
              </a:rPr>
              <a:t>. Duplicate Posts Identification</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56" name="矩形 55">
            <a:extLst>
              <a:ext uri="{FF2B5EF4-FFF2-40B4-BE49-F238E27FC236}">
                <a16:creationId xmlns:a16="http://schemas.microsoft.com/office/drawing/2014/main" id="{F4CB6046-DE45-4793-AB79-0B0A039313F1}"/>
              </a:ext>
            </a:extLst>
          </p:cNvPr>
          <p:cNvSpPr/>
          <p:nvPr/>
        </p:nvSpPr>
        <p:spPr>
          <a:xfrm>
            <a:off x="6092657" y="4358782"/>
            <a:ext cx="3076484"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4</a:t>
            </a:r>
            <a:r>
              <a:rPr lang="en-US" altLang="zh-CN" sz="2000" b="0" cap="none" spc="0" dirty="0">
                <a:ln w="0"/>
                <a:solidFill>
                  <a:schemeClr val="bg1"/>
                </a:solidFill>
                <a:effectLst>
                  <a:outerShdw blurRad="38100" dist="19050" dir="2700000" algn="tl" rotWithShape="0">
                    <a:schemeClr val="dk1">
                      <a:alpha val="40000"/>
                    </a:schemeClr>
                  </a:outerShdw>
                </a:effectLst>
              </a:rPr>
              <a:t>. Code Assignment Assist</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57" name="矩形 56">
            <a:extLst>
              <a:ext uri="{FF2B5EF4-FFF2-40B4-BE49-F238E27FC236}">
                <a16:creationId xmlns:a16="http://schemas.microsoft.com/office/drawing/2014/main" id="{A6958D8D-4B36-4674-B578-0832C4ADE210}"/>
              </a:ext>
            </a:extLst>
          </p:cNvPr>
          <p:cNvSpPr/>
          <p:nvPr/>
        </p:nvSpPr>
        <p:spPr>
          <a:xfrm>
            <a:off x="6072804" y="3980069"/>
            <a:ext cx="5756705"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3</a:t>
            </a:r>
            <a:r>
              <a:rPr lang="en-US" altLang="zh-CN" sz="2000" b="0" cap="none" spc="0" dirty="0">
                <a:ln w="0"/>
                <a:solidFill>
                  <a:schemeClr val="bg1"/>
                </a:solidFill>
                <a:effectLst>
                  <a:outerShdw blurRad="38100" dist="19050" dir="2700000" algn="tl" rotWithShape="0">
                    <a:schemeClr val="dk1">
                      <a:alpha val="40000"/>
                    </a:schemeClr>
                  </a:outerShdw>
                </a:effectLst>
              </a:rPr>
              <a:t>. Incomplete Office Hours Requests Identification </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58" name="矩形 57">
            <a:extLst>
              <a:ext uri="{FF2B5EF4-FFF2-40B4-BE49-F238E27FC236}">
                <a16:creationId xmlns:a16="http://schemas.microsoft.com/office/drawing/2014/main" id="{FAD0635D-BC16-4142-96CF-ACDAF2AAD5FB}"/>
              </a:ext>
            </a:extLst>
          </p:cNvPr>
          <p:cNvSpPr/>
          <p:nvPr/>
        </p:nvSpPr>
        <p:spPr>
          <a:xfrm>
            <a:off x="6094765" y="4752892"/>
            <a:ext cx="2743059"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5</a:t>
            </a:r>
            <a:r>
              <a:rPr lang="en-US" altLang="zh-CN" sz="2000" b="0" cap="none" spc="0" dirty="0">
                <a:ln w="0"/>
                <a:solidFill>
                  <a:schemeClr val="bg1"/>
                </a:solidFill>
                <a:effectLst>
                  <a:outerShdw blurRad="38100" dist="19050" dir="2700000" algn="tl" rotWithShape="0">
                    <a:schemeClr val="dk1">
                      <a:alpha val="40000"/>
                    </a:schemeClr>
                  </a:outerShdw>
                </a:effectLst>
              </a:rPr>
              <a:t>. Teaching Suggestion</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59" name="矩形 58">
            <a:extLst>
              <a:ext uri="{FF2B5EF4-FFF2-40B4-BE49-F238E27FC236}">
                <a16:creationId xmlns:a16="http://schemas.microsoft.com/office/drawing/2014/main" id="{AD1B52C7-ECA6-464C-A34D-9DD94C03CD42}"/>
              </a:ext>
            </a:extLst>
          </p:cNvPr>
          <p:cNvSpPr/>
          <p:nvPr/>
        </p:nvSpPr>
        <p:spPr>
          <a:xfrm>
            <a:off x="6094765" y="5109718"/>
            <a:ext cx="3951723"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6</a:t>
            </a:r>
            <a:r>
              <a:rPr lang="en-US" altLang="zh-CN" sz="2000" b="0" cap="none" spc="0" dirty="0">
                <a:ln w="0"/>
                <a:solidFill>
                  <a:schemeClr val="bg1"/>
                </a:solidFill>
                <a:effectLst>
                  <a:outerShdw blurRad="38100" dist="19050" dir="2700000" algn="tl" rotWithShape="0">
                    <a:schemeClr val="dk1">
                      <a:alpha val="40000"/>
                    </a:schemeClr>
                  </a:outerShdw>
                </a:effectLst>
              </a:rPr>
              <a:t>. Student </a:t>
            </a:r>
            <a:r>
              <a:rPr lang="en-US" altLang="zh-CN" sz="2000" dirty="0">
                <a:ln w="0"/>
                <a:solidFill>
                  <a:schemeClr val="bg1"/>
                </a:solidFill>
                <a:effectLst>
                  <a:outerShdw blurRad="38100" dist="19050" dir="2700000" algn="tl" rotWithShape="0">
                    <a:schemeClr val="dk1">
                      <a:alpha val="40000"/>
                    </a:schemeClr>
                  </a:outerShdw>
                </a:effectLst>
              </a:rPr>
              <a:t>Performance Prediction</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65" name="矩形 64">
            <a:extLst>
              <a:ext uri="{FF2B5EF4-FFF2-40B4-BE49-F238E27FC236}">
                <a16:creationId xmlns:a16="http://schemas.microsoft.com/office/drawing/2014/main" id="{CFD0F1BD-5217-42E9-9DF9-E8F1796FB0AA}"/>
              </a:ext>
            </a:extLst>
          </p:cNvPr>
          <p:cNvSpPr/>
          <p:nvPr/>
        </p:nvSpPr>
        <p:spPr>
          <a:xfrm>
            <a:off x="6112535" y="5451542"/>
            <a:ext cx="625492"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7. </a:t>
            </a:r>
            <a:r>
              <a:rPr lang="en-US" altLang="zh-CN" sz="2000" b="0" cap="none" spc="0" dirty="0">
                <a:ln w="0"/>
                <a:solidFill>
                  <a:schemeClr val="bg1"/>
                </a:solidFill>
                <a:effectLst>
                  <a:outerShdw blurRad="38100" dist="19050" dir="2700000" algn="tl" rotWithShape="0">
                    <a:schemeClr val="dk1">
                      <a:alpha val="40000"/>
                    </a:schemeClr>
                  </a:outerShdw>
                </a:effectLst>
              </a:rPr>
              <a:t>…</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cxnSp>
        <p:nvCxnSpPr>
          <p:cNvPr id="71" name="直接箭头连接符 70">
            <a:extLst>
              <a:ext uri="{FF2B5EF4-FFF2-40B4-BE49-F238E27FC236}">
                <a16:creationId xmlns:a16="http://schemas.microsoft.com/office/drawing/2014/main" id="{AECA75F9-BED3-4F30-A7AB-4AE8BF38FA00}"/>
              </a:ext>
            </a:extLst>
          </p:cNvPr>
          <p:cNvCxnSpPr>
            <a:stCxn id="8" idx="3"/>
            <a:endCxn id="53" idx="1"/>
          </p:cNvCxnSpPr>
          <p:nvPr/>
        </p:nvCxnSpPr>
        <p:spPr>
          <a:xfrm flipV="1">
            <a:off x="4173167" y="3447990"/>
            <a:ext cx="1892978" cy="11538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10106351-D8F5-4664-A64E-599D1DA7F994}"/>
              </a:ext>
            </a:extLst>
          </p:cNvPr>
          <p:cNvCxnSpPr>
            <a:stCxn id="8" idx="3"/>
            <a:endCxn id="54" idx="1"/>
          </p:cNvCxnSpPr>
          <p:nvPr/>
        </p:nvCxnSpPr>
        <p:spPr>
          <a:xfrm flipV="1">
            <a:off x="4173167" y="3844464"/>
            <a:ext cx="1901278" cy="75737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398FAFBD-0923-4513-B5B9-6B5FDBFAADD2}"/>
              </a:ext>
            </a:extLst>
          </p:cNvPr>
          <p:cNvCxnSpPr>
            <a:cxnSpLocks/>
            <a:stCxn id="8" idx="3"/>
            <a:endCxn id="56" idx="1"/>
          </p:cNvCxnSpPr>
          <p:nvPr/>
        </p:nvCxnSpPr>
        <p:spPr>
          <a:xfrm flipV="1">
            <a:off x="4173167" y="4558837"/>
            <a:ext cx="1919490" cy="4299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7D37D346-D0DD-4A07-AFDF-C46924A27D3B}"/>
              </a:ext>
            </a:extLst>
          </p:cNvPr>
          <p:cNvCxnSpPr>
            <a:stCxn id="8" idx="3"/>
            <a:endCxn id="57" idx="1"/>
          </p:cNvCxnSpPr>
          <p:nvPr/>
        </p:nvCxnSpPr>
        <p:spPr>
          <a:xfrm flipV="1">
            <a:off x="4173167" y="4180124"/>
            <a:ext cx="1899637" cy="42171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98EA214-BE42-4359-82E7-D199332ADA91}"/>
              </a:ext>
            </a:extLst>
          </p:cNvPr>
          <p:cNvCxnSpPr>
            <a:stCxn id="8" idx="3"/>
            <a:endCxn id="58" idx="1"/>
          </p:cNvCxnSpPr>
          <p:nvPr/>
        </p:nvCxnSpPr>
        <p:spPr>
          <a:xfrm>
            <a:off x="4173167" y="4601835"/>
            <a:ext cx="1921598" cy="3511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BF5DC70F-7B77-4600-A312-DDB6F304CF12}"/>
              </a:ext>
            </a:extLst>
          </p:cNvPr>
          <p:cNvCxnSpPr>
            <a:stCxn id="8" idx="3"/>
            <a:endCxn id="59" idx="1"/>
          </p:cNvCxnSpPr>
          <p:nvPr/>
        </p:nvCxnSpPr>
        <p:spPr>
          <a:xfrm>
            <a:off x="4173167" y="4601835"/>
            <a:ext cx="1921598" cy="707938"/>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6F1EDC6-B016-4A3F-9E51-BE6C54F7FF66}"/>
              </a:ext>
            </a:extLst>
          </p:cNvPr>
          <p:cNvCxnSpPr>
            <a:cxnSpLocks/>
            <a:stCxn id="8" idx="3"/>
            <a:endCxn id="65" idx="1"/>
          </p:cNvCxnSpPr>
          <p:nvPr/>
        </p:nvCxnSpPr>
        <p:spPr>
          <a:xfrm>
            <a:off x="4173167" y="4601835"/>
            <a:ext cx="1939368" cy="104976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6" descr="勾号 的图像结果">
            <a:extLst>
              <a:ext uri="{FF2B5EF4-FFF2-40B4-BE49-F238E27FC236}">
                <a16:creationId xmlns:a16="http://schemas.microsoft.com/office/drawing/2014/main" id="{706CFF69-1FD2-4A98-8A2A-7B1C9D137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9478865" y="3483949"/>
            <a:ext cx="689480" cy="68948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 descr="绿勾红叉 的图像结果">
            <a:extLst>
              <a:ext uri="{FF2B5EF4-FFF2-40B4-BE49-F238E27FC236}">
                <a16:creationId xmlns:a16="http://schemas.microsoft.com/office/drawing/2014/main" id="{FD33F283-625A-4577-B722-E6AC717894C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8701881" y="3274824"/>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 descr="绿勾红叉 的图像结果">
            <a:extLst>
              <a:ext uri="{FF2B5EF4-FFF2-40B4-BE49-F238E27FC236}">
                <a16:creationId xmlns:a16="http://schemas.microsoft.com/office/drawing/2014/main" id="{03B619CA-BD5E-4304-B316-CB12582F554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8745212" y="4802865"/>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绿勾红叉 的图像结果">
            <a:extLst>
              <a:ext uri="{FF2B5EF4-FFF2-40B4-BE49-F238E27FC236}">
                <a16:creationId xmlns:a16="http://schemas.microsoft.com/office/drawing/2014/main" id="{20D5820C-7B5D-4055-81AC-9989994A68B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9975647" y="5151695"/>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勾号 的图像结果">
            <a:extLst>
              <a:ext uri="{FF2B5EF4-FFF2-40B4-BE49-F238E27FC236}">
                <a16:creationId xmlns:a16="http://schemas.microsoft.com/office/drawing/2014/main" id="{DD3E62C5-B4B3-414F-96E4-B41266F9AC6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11552136" y="3834674"/>
            <a:ext cx="689480" cy="6894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勾号 的图像结果">
            <a:extLst>
              <a:ext uri="{FF2B5EF4-FFF2-40B4-BE49-F238E27FC236}">
                <a16:creationId xmlns:a16="http://schemas.microsoft.com/office/drawing/2014/main" id="{9A7FFDB9-36AC-48E3-AE8C-40B5F541F83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8961365" y="4214097"/>
            <a:ext cx="689480" cy="689480"/>
          </a:xfrm>
          <a:prstGeom prst="rect">
            <a:avLst/>
          </a:prstGeom>
          <a:noFill/>
          <a:extLst>
            <a:ext uri="{909E8E84-426E-40DD-AFC4-6F175D3DCCD1}">
              <a14:hiddenFill xmlns:a14="http://schemas.microsoft.com/office/drawing/2010/main">
                <a:solidFill>
                  <a:srgbClr val="FFFFFF"/>
                </a:solidFill>
              </a14:hiddenFill>
            </a:ext>
          </a:extLst>
        </p:spPr>
      </p:pic>
      <p:sp>
        <p:nvSpPr>
          <p:cNvPr id="107" name="箭头: 右 106">
            <a:extLst>
              <a:ext uri="{FF2B5EF4-FFF2-40B4-BE49-F238E27FC236}">
                <a16:creationId xmlns:a16="http://schemas.microsoft.com/office/drawing/2014/main" id="{421BCBCE-CF7B-4AB4-8D0E-7F605F2B2288}"/>
              </a:ext>
            </a:extLst>
          </p:cNvPr>
          <p:cNvSpPr/>
          <p:nvPr/>
        </p:nvSpPr>
        <p:spPr>
          <a:xfrm>
            <a:off x="4073003" y="2864946"/>
            <a:ext cx="1984844" cy="47705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a:extLst>
              <a:ext uri="{FF2B5EF4-FFF2-40B4-BE49-F238E27FC236}">
                <a16:creationId xmlns:a16="http://schemas.microsoft.com/office/drawing/2014/main" id="{3DDE5275-33BC-4471-B1C3-6904B0C1D6A5}"/>
              </a:ext>
            </a:extLst>
          </p:cNvPr>
          <p:cNvSpPr/>
          <p:nvPr/>
        </p:nvSpPr>
        <p:spPr>
          <a:xfrm>
            <a:off x="8106352" y="5880903"/>
            <a:ext cx="950128" cy="400110"/>
          </a:xfrm>
          <a:prstGeom prst="rect">
            <a:avLst/>
          </a:prstGeom>
          <a:noFill/>
        </p:spPr>
        <p:txBody>
          <a:bodyPr wrap="square" lIns="91440" tIns="45720" rIns="91440" bIns="45720">
            <a:spAutoFit/>
          </a:bodyPr>
          <a:lstStyle/>
          <a:p>
            <a:pPr algn="ctr"/>
            <a:r>
              <a:rPr lang="en-US" altLang="zh-CN" sz="2000" b="0" cap="none" spc="0" dirty="0">
                <a:ln w="0"/>
                <a:solidFill>
                  <a:srgbClr val="FF0000"/>
                </a:solidFill>
                <a:effectLst>
                  <a:outerShdw blurRad="38100" dist="19050" dir="2700000" algn="tl" rotWithShape="0">
                    <a:schemeClr val="dk1">
                      <a:alpha val="40000"/>
                    </a:schemeClr>
                  </a:outerShdw>
                </a:effectLst>
              </a:rPr>
              <a:t>GPT-3</a:t>
            </a:r>
            <a:endParaRPr lang="zh-CN" altLang="en-US" sz="2000" b="0" cap="none" spc="0" dirty="0">
              <a:ln w="0"/>
              <a:solidFill>
                <a:srgbClr val="FF0000"/>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AD58F0ED-44D3-4CE5-BBD1-AB803321C165}"/>
              </a:ext>
            </a:extLst>
          </p:cNvPr>
          <p:cNvPicPr>
            <a:picLocks noChangeAspect="1"/>
          </p:cNvPicPr>
          <p:nvPr/>
        </p:nvPicPr>
        <p:blipFill>
          <a:blip r:embed="rId9"/>
          <a:stretch>
            <a:fillRect/>
          </a:stretch>
        </p:blipFill>
        <p:spPr>
          <a:xfrm>
            <a:off x="6199735" y="761548"/>
            <a:ext cx="4709241" cy="4505622"/>
          </a:xfrm>
          <a:prstGeom prst="rect">
            <a:avLst/>
          </a:prstGeom>
        </p:spPr>
      </p:pic>
      <p:sp>
        <p:nvSpPr>
          <p:cNvPr id="109" name="矩形 108">
            <a:extLst>
              <a:ext uri="{FF2B5EF4-FFF2-40B4-BE49-F238E27FC236}">
                <a16:creationId xmlns:a16="http://schemas.microsoft.com/office/drawing/2014/main" id="{0EB435B5-1AB9-4A89-B70C-60B9D8F8270B}"/>
              </a:ext>
            </a:extLst>
          </p:cNvPr>
          <p:cNvSpPr/>
          <p:nvPr/>
        </p:nvSpPr>
        <p:spPr>
          <a:xfrm>
            <a:off x="6469711" y="1130582"/>
            <a:ext cx="1642162" cy="173382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a:extLst>
              <a:ext uri="{FF2B5EF4-FFF2-40B4-BE49-F238E27FC236}">
                <a16:creationId xmlns:a16="http://schemas.microsoft.com/office/drawing/2014/main" id="{72E1FF04-F03E-4570-A35C-F1DD7E343453}"/>
              </a:ext>
            </a:extLst>
          </p:cNvPr>
          <p:cNvSpPr/>
          <p:nvPr/>
        </p:nvSpPr>
        <p:spPr>
          <a:xfrm>
            <a:off x="8928880" y="3238669"/>
            <a:ext cx="1646355" cy="1738251"/>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a:extLst>
              <a:ext uri="{FF2B5EF4-FFF2-40B4-BE49-F238E27FC236}">
                <a16:creationId xmlns:a16="http://schemas.microsoft.com/office/drawing/2014/main" id="{F416C292-E5A2-4A33-9B97-05053BFFCD5A}"/>
              </a:ext>
            </a:extLst>
          </p:cNvPr>
          <p:cNvSpPr/>
          <p:nvPr/>
        </p:nvSpPr>
        <p:spPr>
          <a:xfrm>
            <a:off x="6471774" y="3244895"/>
            <a:ext cx="1646355" cy="173825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音频 4">
            <a:hlinkClick r:id="" action="ppaction://media"/>
            <a:extLst>
              <a:ext uri="{FF2B5EF4-FFF2-40B4-BE49-F238E27FC236}">
                <a16:creationId xmlns:a16="http://schemas.microsoft.com/office/drawing/2014/main" id="{23D9E6F1-73CC-478D-8195-864E2A38C8F9}"/>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700658060"/>
      </p:ext>
    </p:extLst>
  </p:cSld>
  <p:clrMapOvr>
    <a:masterClrMapping/>
  </p:clrMapOvr>
  <mc:AlternateContent xmlns:mc="http://schemas.openxmlformats.org/markup-compatibility/2006" xmlns:p14="http://schemas.microsoft.com/office/powerpoint/2010/main">
    <mc:Choice Requires="p14">
      <p:transition spd="slow" p14:dur="2000" advTm="157000"/>
    </mc:Choice>
    <mc:Fallback xmlns="">
      <p:transition spd="slow" advTm="15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3" presetClass="emph" presetSubtype="2" fill="hold" grpId="0" nodeType="afterEffect">
                                  <p:stCondLst>
                                    <p:cond delay="0"/>
                                  </p:stCondLst>
                                  <p:childTnLst>
                                    <p:animClr clrSpc="rgb" dir="cw">
                                      <p:cBhvr override="childStyle">
                                        <p:cTn id="9" dur="1000" fill="hold"/>
                                        <p:tgtEl>
                                          <p:spTgt spid="6"/>
                                        </p:tgtEl>
                                        <p:attrNameLst>
                                          <p:attrName>style.color</p:attrName>
                                        </p:attrNameLst>
                                      </p:cBhvr>
                                      <p:to>
                                        <a:srgbClr val="FF1F1F"/>
                                      </p:to>
                                    </p:animClr>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21"/>
                                        </p:tgtEl>
                                      </p:cBhvr>
                                    </p:animEffect>
                                    <p:set>
                                      <p:cBhvr>
                                        <p:cTn id="44" dur="1" fill="hold">
                                          <p:stCondLst>
                                            <p:cond delay="499"/>
                                          </p:stCondLst>
                                        </p:cTn>
                                        <p:tgtEl>
                                          <p:spTgt spid="2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3"/>
                                        </p:tgtEl>
                                      </p:cBhvr>
                                    </p:animEffect>
                                    <p:set>
                                      <p:cBhvr>
                                        <p:cTn id="50" dur="1" fill="hold">
                                          <p:stCondLst>
                                            <p:cond delay="499"/>
                                          </p:stCondLst>
                                        </p:cTn>
                                        <p:tgtEl>
                                          <p:spTgt spid="23"/>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3" presetClass="emph" presetSubtype="2" fill="hold" grpId="1" nodeType="withEffect">
                                  <p:stCondLst>
                                    <p:cond delay="0"/>
                                  </p:stCondLst>
                                  <p:childTnLst>
                                    <p:animClr clrSpc="rgb" dir="cw">
                                      <p:cBhvr override="childStyle">
                                        <p:cTn id="55" dur="1000" fill="hold"/>
                                        <p:tgtEl>
                                          <p:spTgt spid="6"/>
                                        </p:tgtEl>
                                        <p:attrNameLst>
                                          <p:attrName>style.color</p:attrName>
                                        </p:attrNameLst>
                                      </p:cBhvr>
                                      <p:to>
                                        <a:schemeClr val="bg1"/>
                                      </p:to>
                                    </p:animClr>
                                  </p:childTnLst>
                                </p:cTn>
                              </p:par>
                              <p:par>
                                <p:cTn id="56" presetID="3" presetClass="emph" presetSubtype="2" fill="hold" grpId="0" nodeType="withEffect">
                                  <p:stCondLst>
                                    <p:cond delay="0"/>
                                  </p:stCondLst>
                                  <p:childTnLst>
                                    <p:animClr clrSpc="rgb" dir="cw">
                                      <p:cBhvr override="childStyle">
                                        <p:cTn id="57" dur="1000" fill="hold"/>
                                        <p:tgtEl>
                                          <p:spTgt spid="7"/>
                                        </p:tgtEl>
                                        <p:attrNameLst>
                                          <p:attrName>style.color</p:attrName>
                                        </p:attrNameLst>
                                      </p:cBhvr>
                                      <p:to>
                                        <a:srgbClr val="FF1F1F"/>
                                      </p:to>
                                    </p:animClr>
                                  </p:childTnLst>
                                </p:cTn>
                              </p:par>
                            </p:childTnLst>
                          </p:cTn>
                        </p:par>
                        <p:par>
                          <p:cTn id="58" fill="hold">
                            <p:stCondLst>
                              <p:cond delay="1000"/>
                            </p:stCondLst>
                            <p:childTnLst>
                              <p:par>
                                <p:cTn id="59" presetID="10" presetClass="entr" presetSubtype="0" fill="hold" grpId="0" nodeType="afterEffect">
                                  <p:stCondLst>
                                    <p:cond delay="0"/>
                                  </p:stCondLst>
                                  <p:childTnLst>
                                    <p:set>
                                      <p:cBhvr>
                                        <p:cTn id="60" dur="1" fill="hold">
                                          <p:stCondLst>
                                            <p:cond delay="0"/>
                                          </p:stCondLst>
                                        </p:cTn>
                                        <p:tgtEl>
                                          <p:spTgt spid="107"/>
                                        </p:tgtEl>
                                        <p:attrNameLst>
                                          <p:attrName>style.visibility</p:attrName>
                                        </p:attrNameLst>
                                      </p:cBhvr>
                                      <p:to>
                                        <p:strVal val="visible"/>
                                      </p:to>
                                    </p:set>
                                    <p:animEffect transition="in" filter="fade">
                                      <p:cBhvr>
                                        <p:cTn id="61" dur="500"/>
                                        <p:tgtEl>
                                          <p:spTgt spid="107"/>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animEffect transition="in" filter="fade">
                                      <p:cBhvr>
                                        <p:cTn id="73" dur="500"/>
                                        <p:tgtEl>
                                          <p:spTgt spid="11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1"/>
                                        </p:tgtEl>
                                        <p:attrNameLst>
                                          <p:attrName>style.visibility</p:attrName>
                                        </p:attrNameLst>
                                      </p:cBhvr>
                                      <p:to>
                                        <p:strVal val="visible"/>
                                      </p:to>
                                    </p:set>
                                    <p:animEffect transition="in" filter="fade">
                                      <p:cBhvr>
                                        <p:cTn id="76" dur="500"/>
                                        <p:tgtEl>
                                          <p:spTgt spid="11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2"/>
                                        </p:tgtEl>
                                      </p:cBhvr>
                                    </p:animEffect>
                                    <p:set>
                                      <p:cBhvr>
                                        <p:cTn id="81" dur="1" fill="hold">
                                          <p:stCondLst>
                                            <p:cond delay="499"/>
                                          </p:stCondLst>
                                        </p:cTn>
                                        <p:tgtEl>
                                          <p:spTgt spid="2"/>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07"/>
                                        </p:tgtEl>
                                      </p:cBhvr>
                                    </p:animEffect>
                                    <p:set>
                                      <p:cBhvr>
                                        <p:cTn id="84" dur="1" fill="hold">
                                          <p:stCondLst>
                                            <p:cond delay="499"/>
                                          </p:stCondLst>
                                        </p:cTn>
                                        <p:tgtEl>
                                          <p:spTgt spid="107"/>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09"/>
                                        </p:tgtEl>
                                      </p:cBhvr>
                                    </p:animEffect>
                                    <p:set>
                                      <p:cBhvr>
                                        <p:cTn id="87" dur="1" fill="hold">
                                          <p:stCondLst>
                                            <p:cond delay="499"/>
                                          </p:stCondLst>
                                        </p:cTn>
                                        <p:tgtEl>
                                          <p:spTgt spid="109"/>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10"/>
                                        </p:tgtEl>
                                      </p:cBhvr>
                                    </p:animEffect>
                                    <p:set>
                                      <p:cBhvr>
                                        <p:cTn id="90" dur="1" fill="hold">
                                          <p:stCondLst>
                                            <p:cond delay="499"/>
                                          </p:stCondLst>
                                        </p:cTn>
                                        <p:tgtEl>
                                          <p:spTgt spid="110"/>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111"/>
                                        </p:tgtEl>
                                      </p:cBhvr>
                                    </p:animEffect>
                                    <p:set>
                                      <p:cBhvr>
                                        <p:cTn id="93" dur="1" fill="hold">
                                          <p:stCondLst>
                                            <p:cond delay="499"/>
                                          </p:stCondLst>
                                        </p:cTn>
                                        <p:tgtEl>
                                          <p:spTgt spid="111"/>
                                        </p:tgtEl>
                                        <p:attrNameLst>
                                          <p:attrName>style.visibility</p:attrName>
                                        </p:attrNameLst>
                                      </p:cBhvr>
                                      <p:to>
                                        <p:strVal val="hidden"/>
                                      </p:to>
                                    </p:set>
                                  </p:childTnLst>
                                </p:cTn>
                              </p:par>
                              <p:par>
                                <p:cTn id="94" presetID="3" presetClass="emph" presetSubtype="2" fill="hold" grpId="1" nodeType="withEffect">
                                  <p:stCondLst>
                                    <p:cond delay="0"/>
                                  </p:stCondLst>
                                  <p:childTnLst>
                                    <p:animClr clrSpc="rgb" dir="cw">
                                      <p:cBhvr override="childStyle">
                                        <p:cTn id="95" dur="1000" fill="hold"/>
                                        <p:tgtEl>
                                          <p:spTgt spid="7"/>
                                        </p:tgtEl>
                                        <p:attrNameLst>
                                          <p:attrName>style.color</p:attrName>
                                        </p:attrNameLst>
                                      </p:cBhvr>
                                      <p:to>
                                        <a:schemeClr val="bg1"/>
                                      </p:to>
                                    </p:animClr>
                                  </p:childTnLst>
                                </p:cTn>
                              </p:par>
                              <p:par>
                                <p:cTn id="96" presetID="3" presetClass="emph" presetSubtype="2" fill="hold" grpId="0" nodeType="withEffect">
                                  <p:stCondLst>
                                    <p:cond delay="0"/>
                                  </p:stCondLst>
                                  <p:childTnLst>
                                    <p:animClr clrSpc="rgb" dir="cw">
                                      <p:cBhvr override="childStyle">
                                        <p:cTn id="97" dur="1000" fill="hold"/>
                                        <p:tgtEl>
                                          <p:spTgt spid="8"/>
                                        </p:tgtEl>
                                        <p:attrNameLst>
                                          <p:attrName>style.color</p:attrName>
                                        </p:attrNameLst>
                                      </p:cBhvr>
                                      <p:to>
                                        <a:srgbClr val="FF1F1F"/>
                                      </p:to>
                                    </p:animClr>
                                  </p:childTnLst>
                                </p:cTn>
                              </p:par>
                            </p:childTnLst>
                          </p:cTn>
                        </p:par>
                        <p:par>
                          <p:cTn id="98" fill="hold">
                            <p:stCondLst>
                              <p:cond delay="1000"/>
                            </p:stCondLst>
                            <p:childTnLst>
                              <p:par>
                                <p:cTn id="99" presetID="10" presetClass="entr" presetSubtype="0" fill="hold" nodeType="afterEffect">
                                  <p:stCondLst>
                                    <p:cond delay="0"/>
                                  </p:stCondLst>
                                  <p:childTnLst>
                                    <p:set>
                                      <p:cBhvr>
                                        <p:cTn id="100" dur="1" fill="hold">
                                          <p:stCondLst>
                                            <p:cond delay="0"/>
                                          </p:stCondLst>
                                        </p:cTn>
                                        <p:tgtEl>
                                          <p:spTgt spid="85"/>
                                        </p:tgtEl>
                                        <p:attrNameLst>
                                          <p:attrName>style.visibility</p:attrName>
                                        </p:attrNameLst>
                                      </p:cBhvr>
                                      <p:to>
                                        <p:strVal val="visible"/>
                                      </p:to>
                                    </p:set>
                                    <p:animEffect transition="in" filter="fade">
                                      <p:cBhvr>
                                        <p:cTn id="101" dur="500"/>
                                        <p:tgtEl>
                                          <p:spTgt spid="85"/>
                                        </p:tgtEl>
                                      </p:cBhvr>
                                    </p:animEffect>
                                  </p:childTnLst>
                                </p:cTn>
                              </p:par>
                              <p:par>
                                <p:cTn id="102" presetID="10" presetClass="entr" presetSubtype="0" fill="hold" nodeType="withEffect">
                                  <p:stCondLst>
                                    <p:cond delay="0"/>
                                  </p:stCondLst>
                                  <p:childTnLst>
                                    <p:set>
                                      <p:cBhvr>
                                        <p:cTn id="103" dur="1" fill="hold">
                                          <p:stCondLst>
                                            <p:cond delay="0"/>
                                          </p:stCondLst>
                                        </p:cTn>
                                        <p:tgtEl>
                                          <p:spTgt spid="83"/>
                                        </p:tgtEl>
                                        <p:attrNameLst>
                                          <p:attrName>style.visibility</p:attrName>
                                        </p:attrNameLst>
                                      </p:cBhvr>
                                      <p:to>
                                        <p:strVal val="visible"/>
                                      </p:to>
                                    </p:set>
                                    <p:animEffect transition="in" filter="fade">
                                      <p:cBhvr>
                                        <p:cTn id="104" dur="500"/>
                                        <p:tgtEl>
                                          <p:spTgt spid="83"/>
                                        </p:tgtEl>
                                      </p:cBhvr>
                                    </p:animEffect>
                                  </p:childTnLst>
                                </p:cTn>
                              </p:par>
                              <p:par>
                                <p:cTn id="105" presetID="10" presetClass="entr" presetSubtype="0" fill="hold" nodeType="withEffect">
                                  <p:stCondLst>
                                    <p:cond delay="0"/>
                                  </p:stCondLst>
                                  <p:childTnLst>
                                    <p:set>
                                      <p:cBhvr>
                                        <p:cTn id="106" dur="1" fill="hold">
                                          <p:stCondLst>
                                            <p:cond delay="0"/>
                                          </p:stCondLst>
                                        </p:cTn>
                                        <p:tgtEl>
                                          <p:spTgt spid="81"/>
                                        </p:tgtEl>
                                        <p:attrNameLst>
                                          <p:attrName>style.visibility</p:attrName>
                                        </p:attrNameLst>
                                      </p:cBhvr>
                                      <p:to>
                                        <p:strVal val="visible"/>
                                      </p:to>
                                    </p:set>
                                    <p:animEffect transition="in" filter="fade">
                                      <p:cBhvr>
                                        <p:cTn id="107" dur="500"/>
                                        <p:tgtEl>
                                          <p:spTgt spid="81"/>
                                        </p:tgtEl>
                                      </p:cBhvr>
                                    </p:animEffect>
                                  </p:childTnLst>
                                </p:cTn>
                              </p:par>
                              <p:par>
                                <p:cTn id="108" presetID="10" presetClass="entr" presetSubtype="0"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fade">
                                      <p:cBhvr>
                                        <p:cTn id="110" dur="500"/>
                                        <p:tgtEl>
                                          <p:spTgt spid="79"/>
                                        </p:tgtEl>
                                      </p:cBhvr>
                                    </p:animEffect>
                                  </p:childTnLst>
                                </p:cTn>
                              </p:par>
                              <p:par>
                                <p:cTn id="111" presetID="10"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500"/>
                                        <p:tgtEl>
                                          <p:spTgt spid="75"/>
                                        </p:tgtEl>
                                      </p:cBhvr>
                                    </p:animEffect>
                                  </p:childTnLst>
                                </p:cTn>
                              </p:par>
                              <p:par>
                                <p:cTn id="114" presetID="10" presetClass="entr" presetSubtype="0" fill="hold" nodeType="withEffect">
                                  <p:stCondLst>
                                    <p:cond delay="0"/>
                                  </p:stCondLst>
                                  <p:childTnLst>
                                    <p:set>
                                      <p:cBhvr>
                                        <p:cTn id="115" dur="1" fill="hold">
                                          <p:stCondLst>
                                            <p:cond delay="0"/>
                                          </p:stCondLst>
                                        </p:cTn>
                                        <p:tgtEl>
                                          <p:spTgt spid="71"/>
                                        </p:tgtEl>
                                        <p:attrNameLst>
                                          <p:attrName>style.visibility</p:attrName>
                                        </p:attrNameLst>
                                      </p:cBhvr>
                                      <p:to>
                                        <p:strVal val="visible"/>
                                      </p:to>
                                    </p:set>
                                    <p:animEffect transition="in" filter="fade">
                                      <p:cBhvr>
                                        <p:cTn id="116" dur="500"/>
                                        <p:tgtEl>
                                          <p:spTgt spid="7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fade">
                                      <p:cBhvr>
                                        <p:cTn id="119" dur="500"/>
                                        <p:tgtEl>
                                          <p:spTgt spid="5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54"/>
                                        </p:tgtEl>
                                        <p:attrNameLst>
                                          <p:attrName>style.visibility</p:attrName>
                                        </p:attrNameLst>
                                      </p:cBhvr>
                                      <p:to>
                                        <p:strVal val="visible"/>
                                      </p:to>
                                    </p:set>
                                    <p:animEffect transition="in" filter="fade">
                                      <p:cBhvr>
                                        <p:cTn id="122" dur="500"/>
                                        <p:tgtEl>
                                          <p:spTgt spid="54"/>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56"/>
                                        </p:tgtEl>
                                        <p:attrNameLst>
                                          <p:attrName>style.visibility</p:attrName>
                                        </p:attrNameLst>
                                      </p:cBhvr>
                                      <p:to>
                                        <p:strVal val="visible"/>
                                      </p:to>
                                    </p:set>
                                    <p:animEffect transition="in" filter="fade">
                                      <p:cBhvr>
                                        <p:cTn id="125" dur="500"/>
                                        <p:tgtEl>
                                          <p:spTgt spid="5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fade">
                                      <p:cBhvr>
                                        <p:cTn id="128" dur="500"/>
                                        <p:tgtEl>
                                          <p:spTgt spid="5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58"/>
                                        </p:tgtEl>
                                        <p:attrNameLst>
                                          <p:attrName>style.visibility</p:attrName>
                                        </p:attrNameLst>
                                      </p:cBhvr>
                                      <p:to>
                                        <p:strVal val="visible"/>
                                      </p:to>
                                    </p:set>
                                    <p:animEffect transition="in" filter="fade">
                                      <p:cBhvr>
                                        <p:cTn id="131" dur="500"/>
                                        <p:tgtEl>
                                          <p:spTgt spid="5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500"/>
                                        <p:tgtEl>
                                          <p:spTgt spid="59"/>
                                        </p:tgtEl>
                                      </p:cBhvr>
                                    </p:animEffect>
                                  </p:childTnLst>
                                </p:cTn>
                              </p:par>
                              <p:par>
                                <p:cTn id="135" presetID="10" presetClass="entr" presetSubtype="0" fill="hold" nodeType="withEffect">
                                  <p:stCondLst>
                                    <p:cond delay="0"/>
                                  </p:stCondLst>
                                  <p:childTnLst>
                                    <p:set>
                                      <p:cBhvr>
                                        <p:cTn id="136" dur="1" fill="hold">
                                          <p:stCondLst>
                                            <p:cond delay="0"/>
                                          </p:stCondLst>
                                        </p:cTn>
                                        <p:tgtEl>
                                          <p:spTgt spid="99"/>
                                        </p:tgtEl>
                                        <p:attrNameLst>
                                          <p:attrName>style.visibility</p:attrName>
                                        </p:attrNameLst>
                                      </p:cBhvr>
                                      <p:to>
                                        <p:strVal val="visible"/>
                                      </p:to>
                                    </p:set>
                                    <p:animEffect transition="in" filter="fade">
                                      <p:cBhvr>
                                        <p:cTn id="137" dur="500"/>
                                        <p:tgtEl>
                                          <p:spTgt spid="99"/>
                                        </p:tgtEl>
                                      </p:cBhvr>
                                    </p:animEffect>
                                  </p:childTnLst>
                                </p:cTn>
                              </p:par>
                              <p:par>
                                <p:cTn id="138" presetID="10" presetClass="entr" presetSubtype="0" fill="hold" nodeType="withEffect">
                                  <p:stCondLst>
                                    <p:cond delay="0"/>
                                  </p:stCondLst>
                                  <p:childTnLst>
                                    <p:set>
                                      <p:cBhvr>
                                        <p:cTn id="139" dur="1" fill="hold">
                                          <p:stCondLst>
                                            <p:cond delay="0"/>
                                          </p:stCondLst>
                                        </p:cTn>
                                        <p:tgtEl>
                                          <p:spTgt spid="101"/>
                                        </p:tgtEl>
                                        <p:attrNameLst>
                                          <p:attrName>style.visibility</p:attrName>
                                        </p:attrNameLst>
                                      </p:cBhvr>
                                      <p:to>
                                        <p:strVal val="visible"/>
                                      </p:to>
                                    </p:set>
                                    <p:animEffect transition="in" filter="fade">
                                      <p:cBhvr>
                                        <p:cTn id="140" dur="500"/>
                                        <p:tgtEl>
                                          <p:spTgt spid="101"/>
                                        </p:tgtEl>
                                      </p:cBhvr>
                                    </p:animEffect>
                                  </p:childTnLst>
                                </p:cTn>
                              </p:par>
                              <p:par>
                                <p:cTn id="141" presetID="10" presetClass="entr" presetSubtype="0" fill="hold" nodeType="withEffect">
                                  <p:stCondLst>
                                    <p:cond delay="0"/>
                                  </p:stCondLst>
                                  <p:childTnLst>
                                    <p:set>
                                      <p:cBhvr>
                                        <p:cTn id="142" dur="1" fill="hold">
                                          <p:stCondLst>
                                            <p:cond delay="0"/>
                                          </p:stCondLst>
                                        </p:cTn>
                                        <p:tgtEl>
                                          <p:spTgt spid="103"/>
                                        </p:tgtEl>
                                        <p:attrNameLst>
                                          <p:attrName>style.visibility</p:attrName>
                                        </p:attrNameLst>
                                      </p:cBhvr>
                                      <p:to>
                                        <p:strVal val="visible"/>
                                      </p:to>
                                    </p:set>
                                    <p:animEffect transition="in" filter="fade">
                                      <p:cBhvr>
                                        <p:cTn id="143" dur="500"/>
                                        <p:tgtEl>
                                          <p:spTgt spid="103"/>
                                        </p:tgtEl>
                                      </p:cBhvr>
                                    </p:animEffect>
                                  </p:childTnLst>
                                </p:cTn>
                              </p:par>
                              <p:par>
                                <p:cTn id="144" presetID="10" presetClass="entr" presetSubtype="0" fill="hold" nodeType="withEffect">
                                  <p:stCondLst>
                                    <p:cond delay="0"/>
                                  </p:stCondLst>
                                  <p:childTnLst>
                                    <p:set>
                                      <p:cBhvr>
                                        <p:cTn id="145" dur="1" fill="hold">
                                          <p:stCondLst>
                                            <p:cond delay="0"/>
                                          </p:stCondLst>
                                        </p:cTn>
                                        <p:tgtEl>
                                          <p:spTgt spid="104"/>
                                        </p:tgtEl>
                                        <p:attrNameLst>
                                          <p:attrName>style.visibility</p:attrName>
                                        </p:attrNameLst>
                                      </p:cBhvr>
                                      <p:to>
                                        <p:strVal val="visible"/>
                                      </p:to>
                                    </p:set>
                                    <p:animEffect transition="in" filter="fade">
                                      <p:cBhvr>
                                        <p:cTn id="146" dur="500"/>
                                        <p:tgtEl>
                                          <p:spTgt spid="104"/>
                                        </p:tgtEl>
                                      </p:cBhvr>
                                    </p:animEffect>
                                  </p:childTnLst>
                                </p:cTn>
                              </p:par>
                              <p:par>
                                <p:cTn id="147" presetID="10" presetClass="entr" presetSubtype="0" fill="hold" nodeType="withEffect">
                                  <p:stCondLst>
                                    <p:cond delay="0"/>
                                  </p:stCondLst>
                                  <p:childTnLst>
                                    <p:set>
                                      <p:cBhvr>
                                        <p:cTn id="148" dur="1" fill="hold">
                                          <p:stCondLst>
                                            <p:cond delay="0"/>
                                          </p:stCondLst>
                                        </p:cTn>
                                        <p:tgtEl>
                                          <p:spTgt spid="105"/>
                                        </p:tgtEl>
                                        <p:attrNameLst>
                                          <p:attrName>style.visibility</p:attrName>
                                        </p:attrNameLst>
                                      </p:cBhvr>
                                      <p:to>
                                        <p:strVal val="visible"/>
                                      </p:to>
                                    </p:set>
                                    <p:animEffect transition="in" filter="fade">
                                      <p:cBhvr>
                                        <p:cTn id="149" dur="500"/>
                                        <p:tgtEl>
                                          <p:spTgt spid="105"/>
                                        </p:tgtEl>
                                      </p:cBhvr>
                                    </p:animEffect>
                                  </p:childTnLst>
                                </p:cTn>
                              </p:par>
                              <p:par>
                                <p:cTn id="150" presetID="10" presetClass="entr" presetSubtype="0" fill="hold" nodeType="withEffect">
                                  <p:stCondLst>
                                    <p:cond delay="0"/>
                                  </p:stCondLst>
                                  <p:childTnLst>
                                    <p:set>
                                      <p:cBhvr>
                                        <p:cTn id="151" dur="1" fill="hold">
                                          <p:stCondLst>
                                            <p:cond delay="0"/>
                                          </p:stCondLst>
                                        </p:cTn>
                                        <p:tgtEl>
                                          <p:spTgt spid="106"/>
                                        </p:tgtEl>
                                        <p:attrNameLst>
                                          <p:attrName>style.visibility</p:attrName>
                                        </p:attrNameLst>
                                      </p:cBhvr>
                                      <p:to>
                                        <p:strVal val="visible"/>
                                      </p:to>
                                    </p:set>
                                    <p:animEffect transition="in" filter="fade">
                                      <p:cBhvr>
                                        <p:cTn id="152" dur="500"/>
                                        <p:tgtEl>
                                          <p:spTgt spid="106"/>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87"/>
                                        </p:tgtEl>
                                        <p:attrNameLst>
                                          <p:attrName>style.visibility</p:attrName>
                                        </p:attrNameLst>
                                      </p:cBhvr>
                                      <p:to>
                                        <p:strVal val="visible"/>
                                      </p:to>
                                    </p:set>
                                    <p:animEffect transition="in" filter="fade">
                                      <p:cBhvr>
                                        <p:cTn id="157" dur="500"/>
                                        <p:tgtEl>
                                          <p:spTgt spid="8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5"/>
                                        </p:tgtEl>
                                        <p:attrNameLst>
                                          <p:attrName>style.visibility</p:attrName>
                                        </p:attrNameLst>
                                      </p:cBhvr>
                                      <p:to>
                                        <p:strVal val="visible"/>
                                      </p:to>
                                    </p:set>
                                    <p:animEffect transition="in" filter="fade">
                                      <p:cBhvr>
                                        <p:cTn id="160" dur="500"/>
                                        <p:tgtEl>
                                          <p:spTgt spid="6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nodeType="clickEffect">
                                  <p:stCondLst>
                                    <p:cond delay="0"/>
                                  </p:stCondLst>
                                  <p:childTnLst>
                                    <p:animEffect transition="out" filter="fade">
                                      <p:cBhvr>
                                        <p:cTn id="164" dur="500"/>
                                        <p:tgtEl>
                                          <p:spTgt spid="85"/>
                                        </p:tgtEl>
                                      </p:cBhvr>
                                    </p:animEffect>
                                    <p:set>
                                      <p:cBhvr>
                                        <p:cTn id="165" dur="1" fill="hold">
                                          <p:stCondLst>
                                            <p:cond delay="499"/>
                                          </p:stCondLst>
                                        </p:cTn>
                                        <p:tgtEl>
                                          <p:spTgt spid="85"/>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83"/>
                                        </p:tgtEl>
                                      </p:cBhvr>
                                    </p:animEffect>
                                    <p:set>
                                      <p:cBhvr>
                                        <p:cTn id="168" dur="1" fill="hold">
                                          <p:stCondLst>
                                            <p:cond delay="499"/>
                                          </p:stCondLst>
                                        </p:cTn>
                                        <p:tgtEl>
                                          <p:spTgt spid="83"/>
                                        </p:tgtEl>
                                        <p:attrNameLst>
                                          <p:attrName>style.visibility</p:attrName>
                                        </p:attrNameLst>
                                      </p:cBhvr>
                                      <p:to>
                                        <p:strVal val="hidden"/>
                                      </p:to>
                                    </p:set>
                                  </p:childTnLst>
                                </p:cTn>
                              </p:par>
                              <p:par>
                                <p:cTn id="169" presetID="10" presetClass="exit" presetSubtype="0" fill="hold" nodeType="withEffect">
                                  <p:stCondLst>
                                    <p:cond delay="0"/>
                                  </p:stCondLst>
                                  <p:childTnLst>
                                    <p:animEffect transition="out" filter="fade">
                                      <p:cBhvr>
                                        <p:cTn id="170" dur="500"/>
                                        <p:tgtEl>
                                          <p:spTgt spid="81"/>
                                        </p:tgtEl>
                                      </p:cBhvr>
                                    </p:animEffect>
                                    <p:set>
                                      <p:cBhvr>
                                        <p:cTn id="171" dur="1" fill="hold">
                                          <p:stCondLst>
                                            <p:cond delay="499"/>
                                          </p:stCondLst>
                                        </p:cTn>
                                        <p:tgtEl>
                                          <p:spTgt spid="81"/>
                                        </p:tgtEl>
                                        <p:attrNameLst>
                                          <p:attrName>style.visibility</p:attrName>
                                        </p:attrNameLst>
                                      </p:cBhvr>
                                      <p:to>
                                        <p:strVal val="hidden"/>
                                      </p:to>
                                    </p:set>
                                  </p:childTnLst>
                                </p:cTn>
                              </p:par>
                              <p:par>
                                <p:cTn id="172" presetID="10" presetClass="exit" presetSubtype="0" fill="hold" nodeType="withEffect">
                                  <p:stCondLst>
                                    <p:cond delay="0"/>
                                  </p:stCondLst>
                                  <p:childTnLst>
                                    <p:animEffect transition="out" filter="fade">
                                      <p:cBhvr>
                                        <p:cTn id="173" dur="500"/>
                                        <p:tgtEl>
                                          <p:spTgt spid="79"/>
                                        </p:tgtEl>
                                      </p:cBhvr>
                                    </p:animEffect>
                                    <p:set>
                                      <p:cBhvr>
                                        <p:cTn id="174" dur="1" fill="hold">
                                          <p:stCondLst>
                                            <p:cond delay="499"/>
                                          </p:stCondLst>
                                        </p:cTn>
                                        <p:tgtEl>
                                          <p:spTgt spid="79"/>
                                        </p:tgtEl>
                                        <p:attrNameLst>
                                          <p:attrName>style.visibility</p:attrName>
                                        </p:attrNameLst>
                                      </p:cBhvr>
                                      <p:to>
                                        <p:strVal val="hidden"/>
                                      </p:to>
                                    </p:set>
                                  </p:childTnLst>
                                </p:cTn>
                              </p:par>
                              <p:par>
                                <p:cTn id="175" presetID="10" presetClass="exit" presetSubtype="0" fill="hold" nodeType="withEffect">
                                  <p:stCondLst>
                                    <p:cond delay="0"/>
                                  </p:stCondLst>
                                  <p:childTnLst>
                                    <p:animEffect transition="out" filter="fade">
                                      <p:cBhvr>
                                        <p:cTn id="176" dur="500"/>
                                        <p:tgtEl>
                                          <p:spTgt spid="75"/>
                                        </p:tgtEl>
                                      </p:cBhvr>
                                    </p:animEffect>
                                    <p:set>
                                      <p:cBhvr>
                                        <p:cTn id="177" dur="1" fill="hold">
                                          <p:stCondLst>
                                            <p:cond delay="499"/>
                                          </p:stCondLst>
                                        </p:cTn>
                                        <p:tgtEl>
                                          <p:spTgt spid="75"/>
                                        </p:tgtEl>
                                        <p:attrNameLst>
                                          <p:attrName>style.visibility</p:attrName>
                                        </p:attrNameLst>
                                      </p:cBhvr>
                                      <p:to>
                                        <p:strVal val="hidden"/>
                                      </p:to>
                                    </p:set>
                                  </p:childTnLst>
                                </p:cTn>
                              </p:par>
                              <p:par>
                                <p:cTn id="178" presetID="10" presetClass="exit" presetSubtype="0" fill="hold" nodeType="withEffect">
                                  <p:stCondLst>
                                    <p:cond delay="0"/>
                                  </p:stCondLst>
                                  <p:childTnLst>
                                    <p:animEffect transition="out" filter="fade">
                                      <p:cBhvr>
                                        <p:cTn id="179" dur="500"/>
                                        <p:tgtEl>
                                          <p:spTgt spid="71"/>
                                        </p:tgtEl>
                                      </p:cBhvr>
                                    </p:animEffect>
                                    <p:set>
                                      <p:cBhvr>
                                        <p:cTn id="180" dur="1" fill="hold">
                                          <p:stCondLst>
                                            <p:cond delay="499"/>
                                          </p:stCondLst>
                                        </p:cTn>
                                        <p:tgtEl>
                                          <p:spTgt spid="71"/>
                                        </p:tgtEl>
                                        <p:attrNameLst>
                                          <p:attrName>style.visibility</p:attrName>
                                        </p:attrNameLst>
                                      </p:cBhvr>
                                      <p:to>
                                        <p:strVal val="hidden"/>
                                      </p:to>
                                    </p:set>
                                  </p:childTnLst>
                                </p:cTn>
                              </p:par>
                              <p:par>
                                <p:cTn id="181" presetID="10" presetClass="exit" presetSubtype="0" fill="hold" nodeType="withEffect">
                                  <p:stCondLst>
                                    <p:cond delay="0"/>
                                  </p:stCondLst>
                                  <p:childTnLst>
                                    <p:animEffect transition="out" filter="fade">
                                      <p:cBhvr>
                                        <p:cTn id="182" dur="500"/>
                                        <p:tgtEl>
                                          <p:spTgt spid="87"/>
                                        </p:tgtEl>
                                      </p:cBhvr>
                                    </p:animEffect>
                                    <p:set>
                                      <p:cBhvr>
                                        <p:cTn id="183" dur="1" fill="hold">
                                          <p:stCondLst>
                                            <p:cond delay="499"/>
                                          </p:stCondLst>
                                        </p:cTn>
                                        <p:tgtEl>
                                          <p:spTgt spid="87"/>
                                        </p:tgtEl>
                                        <p:attrNameLst>
                                          <p:attrName>style.visibility</p:attrName>
                                        </p:attrNameLst>
                                      </p:cBhvr>
                                      <p:to>
                                        <p:strVal val="hidden"/>
                                      </p:to>
                                    </p:set>
                                  </p:childTnLst>
                                </p:cTn>
                              </p:par>
                              <p:par>
                                <p:cTn id="184" presetID="10" presetClass="exit" presetSubtype="0" fill="hold" grpId="1" nodeType="withEffect">
                                  <p:stCondLst>
                                    <p:cond delay="0"/>
                                  </p:stCondLst>
                                  <p:childTnLst>
                                    <p:animEffect transition="out" filter="fade">
                                      <p:cBhvr>
                                        <p:cTn id="185" dur="500"/>
                                        <p:tgtEl>
                                          <p:spTgt spid="53"/>
                                        </p:tgtEl>
                                      </p:cBhvr>
                                    </p:animEffect>
                                    <p:set>
                                      <p:cBhvr>
                                        <p:cTn id="186" dur="1" fill="hold">
                                          <p:stCondLst>
                                            <p:cond delay="499"/>
                                          </p:stCondLst>
                                        </p:cTn>
                                        <p:tgtEl>
                                          <p:spTgt spid="53"/>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54"/>
                                        </p:tgtEl>
                                      </p:cBhvr>
                                    </p:animEffect>
                                    <p:set>
                                      <p:cBhvr>
                                        <p:cTn id="189" dur="1" fill="hold">
                                          <p:stCondLst>
                                            <p:cond delay="499"/>
                                          </p:stCondLst>
                                        </p:cTn>
                                        <p:tgtEl>
                                          <p:spTgt spid="54"/>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56"/>
                                        </p:tgtEl>
                                      </p:cBhvr>
                                    </p:animEffect>
                                    <p:set>
                                      <p:cBhvr>
                                        <p:cTn id="192" dur="1" fill="hold">
                                          <p:stCondLst>
                                            <p:cond delay="499"/>
                                          </p:stCondLst>
                                        </p:cTn>
                                        <p:tgtEl>
                                          <p:spTgt spid="56"/>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57"/>
                                        </p:tgtEl>
                                      </p:cBhvr>
                                    </p:animEffect>
                                    <p:set>
                                      <p:cBhvr>
                                        <p:cTn id="195" dur="1" fill="hold">
                                          <p:stCondLst>
                                            <p:cond delay="499"/>
                                          </p:stCondLst>
                                        </p:cTn>
                                        <p:tgtEl>
                                          <p:spTgt spid="57"/>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58"/>
                                        </p:tgtEl>
                                      </p:cBhvr>
                                    </p:animEffect>
                                    <p:set>
                                      <p:cBhvr>
                                        <p:cTn id="198" dur="1" fill="hold">
                                          <p:stCondLst>
                                            <p:cond delay="499"/>
                                          </p:stCondLst>
                                        </p:cTn>
                                        <p:tgtEl>
                                          <p:spTgt spid="58"/>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59"/>
                                        </p:tgtEl>
                                      </p:cBhvr>
                                    </p:animEffect>
                                    <p:set>
                                      <p:cBhvr>
                                        <p:cTn id="201" dur="1" fill="hold">
                                          <p:stCondLst>
                                            <p:cond delay="499"/>
                                          </p:stCondLst>
                                        </p:cTn>
                                        <p:tgtEl>
                                          <p:spTgt spid="59"/>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65"/>
                                        </p:tgtEl>
                                      </p:cBhvr>
                                    </p:animEffect>
                                    <p:set>
                                      <p:cBhvr>
                                        <p:cTn id="204" dur="1" fill="hold">
                                          <p:stCondLst>
                                            <p:cond delay="499"/>
                                          </p:stCondLst>
                                        </p:cTn>
                                        <p:tgtEl>
                                          <p:spTgt spid="65"/>
                                        </p:tgtEl>
                                        <p:attrNameLst>
                                          <p:attrName>style.visibility</p:attrName>
                                        </p:attrNameLst>
                                      </p:cBhvr>
                                      <p:to>
                                        <p:strVal val="hidden"/>
                                      </p:to>
                                    </p:set>
                                  </p:childTnLst>
                                </p:cTn>
                              </p:par>
                              <p:par>
                                <p:cTn id="205" presetID="10" presetClass="exit" presetSubtype="0" fill="hold" nodeType="withEffect">
                                  <p:stCondLst>
                                    <p:cond delay="0"/>
                                  </p:stCondLst>
                                  <p:childTnLst>
                                    <p:animEffect transition="out" filter="fade">
                                      <p:cBhvr>
                                        <p:cTn id="206" dur="500"/>
                                        <p:tgtEl>
                                          <p:spTgt spid="99"/>
                                        </p:tgtEl>
                                      </p:cBhvr>
                                    </p:animEffect>
                                    <p:set>
                                      <p:cBhvr>
                                        <p:cTn id="207" dur="1" fill="hold">
                                          <p:stCondLst>
                                            <p:cond delay="499"/>
                                          </p:stCondLst>
                                        </p:cTn>
                                        <p:tgtEl>
                                          <p:spTgt spid="99"/>
                                        </p:tgtEl>
                                        <p:attrNameLst>
                                          <p:attrName>style.visibility</p:attrName>
                                        </p:attrNameLst>
                                      </p:cBhvr>
                                      <p:to>
                                        <p:strVal val="hidden"/>
                                      </p:to>
                                    </p:set>
                                  </p:childTnLst>
                                </p:cTn>
                              </p:par>
                              <p:par>
                                <p:cTn id="208" presetID="10" presetClass="exit" presetSubtype="0" fill="hold" nodeType="withEffect">
                                  <p:stCondLst>
                                    <p:cond delay="0"/>
                                  </p:stCondLst>
                                  <p:childTnLst>
                                    <p:animEffect transition="out" filter="fade">
                                      <p:cBhvr>
                                        <p:cTn id="209" dur="500"/>
                                        <p:tgtEl>
                                          <p:spTgt spid="101"/>
                                        </p:tgtEl>
                                      </p:cBhvr>
                                    </p:animEffect>
                                    <p:set>
                                      <p:cBhvr>
                                        <p:cTn id="210" dur="1" fill="hold">
                                          <p:stCondLst>
                                            <p:cond delay="499"/>
                                          </p:stCondLst>
                                        </p:cTn>
                                        <p:tgtEl>
                                          <p:spTgt spid="101"/>
                                        </p:tgtEl>
                                        <p:attrNameLst>
                                          <p:attrName>style.visibility</p:attrName>
                                        </p:attrNameLst>
                                      </p:cBhvr>
                                      <p:to>
                                        <p:strVal val="hidden"/>
                                      </p:to>
                                    </p:set>
                                  </p:childTnLst>
                                </p:cTn>
                              </p:par>
                              <p:par>
                                <p:cTn id="211" presetID="10" presetClass="exit" presetSubtype="0" fill="hold" nodeType="withEffect">
                                  <p:stCondLst>
                                    <p:cond delay="0"/>
                                  </p:stCondLst>
                                  <p:childTnLst>
                                    <p:animEffect transition="out" filter="fade">
                                      <p:cBhvr>
                                        <p:cTn id="212" dur="500"/>
                                        <p:tgtEl>
                                          <p:spTgt spid="103"/>
                                        </p:tgtEl>
                                      </p:cBhvr>
                                    </p:animEffect>
                                    <p:set>
                                      <p:cBhvr>
                                        <p:cTn id="213" dur="1" fill="hold">
                                          <p:stCondLst>
                                            <p:cond delay="499"/>
                                          </p:stCondLst>
                                        </p:cTn>
                                        <p:tgtEl>
                                          <p:spTgt spid="103"/>
                                        </p:tgtEl>
                                        <p:attrNameLst>
                                          <p:attrName>style.visibility</p:attrName>
                                        </p:attrNameLst>
                                      </p:cBhvr>
                                      <p:to>
                                        <p:strVal val="hidden"/>
                                      </p:to>
                                    </p:set>
                                  </p:childTnLst>
                                </p:cTn>
                              </p:par>
                              <p:par>
                                <p:cTn id="214" presetID="10" presetClass="exit" presetSubtype="0" fill="hold" nodeType="withEffect">
                                  <p:stCondLst>
                                    <p:cond delay="0"/>
                                  </p:stCondLst>
                                  <p:childTnLst>
                                    <p:animEffect transition="out" filter="fade">
                                      <p:cBhvr>
                                        <p:cTn id="215" dur="500"/>
                                        <p:tgtEl>
                                          <p:spTgt spid="104"/>
                                        </p:tgtEl>
                                      </p:cBhvr>
                                    </p:animEffect>
                                    <p:set>
                                      <p:cBhvr>
                                        <p:cTn id="216" dur="1" fill="hold">
                                          <p:stCondLst>
                                            <p:cond delay="499"/>
                                          </p:stCondLst>
                                        </p:cTn>
                                        <p:tgtEl>
                                          <p:spTgt spid="104"/>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105"/>
                                        </p:tgtEl>
                                      </p:cBhvr>
                                    </p:animEffect>
                                    <p:set>
                                      <p:cBhvr>
                                        <p:cTn id="219" dur="1" fill="hold">
                                          <p:stCondLst>
                                            <p:cond delay="499"/>
                                          </p:stCondLst>
                                        </p:cTn>
                                        <p:tgtEl>
                                          <p:spTgt spid="105"/>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106"/>
                                        </p:tgtEl>
                                      </p:cBhvr>
                                    </p:animEffect>
                                    <p:set>
                                      <p:cBhvr>
                                        <p:cTn id="222" dur="1" fill="hold">
                                          <p:stCondLst>
                                            <p:cond delay="499"/>
                                          </p:stCondLst>
                                        </p:cTn>
                                        <p:tgtEl>
                                          <p:spTgt spid="106"/>
                                        </p:tgtEl>
                                        <p:attrNameLst>
                                          <p:attrName>style.visibility</p:attrName>
                                        </p:attrNameLst>
                                      </p:cBhvr>
                                      <p:to>
                                        <p:strVal val="hidden"/>
                                      </p:to>
                                    </p:set>
                                  </p:childTnLst>
                                </p:cTn>
                              </p:par>
                              <p:par>
                                <p:cTn id="223" presetID="3" presetClass="emph" presetSubtype="2" fill="hold" grpId="1" nodeType="withEffect">
                                  <p:stCondLst>
                                    <p:cond delay="0"/>
                                  </p:stCondLst>
                                  <p:childTnLst>
                                    <p:animClr clrSpc="rgb" dir="cw">
                                      <p:cBhvr override="childStyle">
                                        <p:cTn id="224" dur="1000" fill="hold"/>
                                        <p:tgtEl>
                                          <p:spTgt spid="8"/>
                                        </p:tgtEl>
                                        <p:attrNameLst>
                                          <p:attrName>style.color</p:attrName>
                                        </p:attrNameLst>
                                      </p:cBhvr>
                                      <p:to>
                                        <a:schemeClr val="bg1"/>
                                      </p:to>
                                    </p:animClr>
                                  </p:childTnLst>
                                </p:cTn>
                              </p:par>
                              <p:par>
                                <p:cTn id="225" presetID="3" presetClass="emph" presetSubtype="2" fill="hold" grpId="0" nodeType="withEffect">
                                  <p:stCondLst>
                                    <p:cond delay="0"/>
                                  </p:stCondLst>
                                  <p:childTnLst>
                                    <p:animClr clrSpc="rgb" dir="cw">
                                      <p:cBhvr override="childStyle">
                                        <p:cTn id="226" dur="1000" fill="hold"/>
                                        <p:tgtEl>
                                          <p:spTgt spid="9"/>
                                        </p:tgtEl>
                                        <p:attrNameLst>
                                          <p:attrName>style.color</p:attrName>
                                        </p:attrNameLst>
                                      </p:cBhvr>
                                      <p:to>
                                        <a:srgbClr val="FF1F1F"/>
                                      </p:to>
                                    </p:animClr>
                                  </p:childTnLst>
                                </p:cTn>
                              </p:par>
                            </p:childTnLst>
                          </p:cTn>
                        </p:par>
                      </p:childTnLst>
                    </p:cTn>
                  </p:par>
                  <p:par>
                    <p:cTn id="227" fill="hold">
                      <p:stCondLst>
                        <p:cond delay="indefinite"/>
                      </p:stCondLst>
                      <p:childTnLst>
                        <p:par>
                          <p:cTn id="228" fill="hold">
                            <p:stCondLst>
                              <p:cond delay="0"/>
                            </p:stCondLst>
                            <p:childTnLst>
                              <p:par>
                                <p:cTn id="229" presetID="10" presetClass="entr" presetSubtype="0" fill="hold" nodeType="clickEffect">
                                  <p:stCondLst>
                                    <p:cond delay="0"/>
                                  </p:stCondLst>
                                  <p:childTnLst>
                                    <p:set>
                                      <p:cBhvr>
                                        <p:cTn id="230" dur="1" fill="hold">
                                          <p:stCondLst>
                                            <p:cond delay="0"/>
                                          </p:stCondLst>
                                        </p:cTn>
                                        <p:tgtEl>
                                          <p:spTgt spid="26"/>
                                        </p:tgtEl>
                                        <p:attrNameLst>
                                          <p:attrName>style.visibility</p:attrName>
                                        </p:attrNameLst>
                                      </p:cBhvr>
                                      <p:to>
                                        <p:strVal val="visible"/>
                                      </p:to>
                                    </p:set>
                                    <p:animEffect transition="in" filter="fade">
                                      <p:cBhvr>
                                        <p:cTn id="231" dur="500"/>
                                        <p:tgtEl>
                                          <p:spTgt spid="26"/>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113"/>
                                        </p:tgtEl>
                                        <p:attrNameLst>
                                          <p:attrName>style.visibility</p:attrName>
                                        </p:attrNameLst>
                                      </p:cBhvr>
                                      <p:to>
                                        <p:strVal val="visible"/>
                                      </p:to>
                                    </p:set>
                                    <p:animEffect transition="in" filter="fade">
                                      <p:cBhvr>
                                        <p:cTn id="234" dur="500"/>
                                        <p:tgtEl>
                                          <p:spTgt spid="113"/>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xit" presetSubtype="0" fill="hold" grpId="1" nodeType="clickEffect">
                                  <p:stCondLst>
                                    <p:cond delay="0"/>
                                  </p:stCondLst>
                                  <p:childTnLst>
                                    <p:animEffect transition="out" filter="fade">
                                      <p:cBhvr>
                                        <p:cTn id="238" dur="500"/>
                                        <p:tgtEl>
                                          <p:spTgt spid="113"/>
                                        </p:tgtEl>
                                      </p:cBhvr>
                                    </p:animEffect>
                                    <p:set>
                                      <p:cBhvr>
                                        <p:cTn id="239" dur="1" fill="hold">
                                          <p:stCondLst>
                                            <p:cond delay="499"/>
                                          </p:stCondLst>
                                        </p:cTn>
                                        <p:tgtEl>
                                          <p:spTgt spid="113"/>
                                        </p:tgtEl>
                                        <p:attrNameLst>
                                          <p:attrName>style.visibility</p:attrName>
                                        </p:attrNameLst>
                                      </p:cBhvr>
                                      <p:to>
                                        <p:strVal val="hidden"/>
                                      </p:to>
                                    </p:set>
                                  </p:childTnLst>
                                </p:cTn>
                              </p:par>
                              <p:par>
                                <p:cTn id="240" presetID="10" presetClass="entr" presetSubtype="0" fill="hold" grpId="0" nodeType="withEffect">
                                  <p:stCondLst>
                                    <p:cond delay="0"/>
                                  </p:stCondLst>
                                  <p:childTnLst>
                                    <p:set>
                                      <p:cBhvr>
                                        <p:cTn id="241" dur="1" fill="hold">
                                          <p:stCondLst>
                                            <p:cond delay="0"/>
                                          </p:stCondLst>
                                        </p:cTn>
                                        <p:tgtEl>
                                          <p:spTgt spid="24"/>
                                        </p:tgtEl>
                                        <p:attrNameLst>
                                          <p:attrName>style.visibility</p:attrName>
                                        </p:attrNameLst>
                                      </p:cBhvr>
                                      <p:to>
                                        <p:strVal val="visible"/>
                                      </p:to>
                                    </p:set>
                                    <p:animEffect transition="in" filter="fade">
                                      <p:cBhvr>
                                        <p:cTn id="2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3" fill="hold" display="0">
                  <p:stCondLst>
                    <p:cond delay="indefinite"/>
                  </p:stCondLst>
                  <p:endCondLst>
                    <p:cond evt="onStopAudio" delay="0">
                      <p:tgtEl>
                        <p:sldTgt/>
                      </p:tgtEl>
                    </p:cond>
                  </p:endCondLst>
                </p:cTn>
                <p:tgtEl>
                  <p:spTgt spid="5"/>
                </p:tgtEl>
              </p:cMediaNode>
            </p:audio>
          </p:childTnLst>
        </p:cTn>
      </p:par>
    </p:tnLst>
    <p:bldLst>
      <p:bldP spid="6" grpId="0"/>
      <p:bldP spid="6" grpId="1"/>
      <p:bldP spid="7" grpId="0"/>
      <p:bldP spid="7" grpId="1"/>
      <p:bldP spid="8" grpId="0"/>
      <p:bldP spid="8" grpId="1"/>
      <p:bldP spid="9" grpId="0"/>
      <p:bldP spid="10" grpId="0"/>
      <p:bldP spid="10" grpId="1"/>
      <p:bldP spid="11" grpId="0"/>
      <p:bldP spid="11" grpId="1"/>
      <p:bldP spid="12" grpId="0"/>
      <p:bldP spid="12" grpId="1"/>
      <p:bldP spid="24" grpId="0"/>
      <p:bldP spid="53" grpId="0"/>
      <p:bldP spid="53" grpId="1"/>
      <p:bldP spid="54" grpId="0"/>
      <p:bldP spid="54" grpId="1"/>
      <p:bldP spid="56" grpId="0"/>
      <p:bldP spid="56" grpId="1"/>
      <p:bldP spid="57" grpId="0"/>
      <p:bldP spid="57" grpId="1"/>
      <p:bldP spid="58" grpId="0"/>
      <p:bldP spid="58" grpId="1"/>
      <p:bldP spid="59" grpId="0"/>
      <p:bldP spid="59" grpId="1"/>
      <p:bldP spid="65" grpId="0"/>
      <p:bldP spid="65" grpId="1"/>
      <p:bldP spid="107" grpId="0" animBg="1"/>
      <p:bldP spid="107" grpId="1" animBg="1"/>
      <p:bldP spid="113" grpId="0"/>
      <p:bldP spid="113" grpId="1"/>
      <p:bldP spid="109" grpId="0" animBg="1"/>
      <p:bldP spid="109" grpId="1" animBg="1"/>
      <p:bldP spid="111" grpId="0" animBg="1"/>
      <p:bldP spid="111" grpId="1" animBg="1"/>
      <p:bldP spid="110" grpId="0" animBg="1"/>
      <p:bldP spid="1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a:extLst>
              <a:ext uri="{FF2B5EF4-FFF2-40B4-BE49-F238E27FC236}">
                <a16:creationId xmlns:a16="http://schemas.microsoft.com/office/drawing/2014/main" id="{9AC02A5D-5A31-4A09-98A6-F1D0E08BBE43}"/>
              </a:ext>
            </a:extLst>
          </p:cNvPr>
          <p:cNvSpPr/>
          <p:nvPr/>
        </p:nvSpPr>
        <p:spPr>
          <a:xfrm>
            <a:off x="107200" y="212711"/>
            <a:ext cx="3425938" cy="584775"/>
          </a:xfrm>
          <a:prstGeom prst="rect">
            <a:avLst/>
          </a:prstGeom>
          <a:noFill/>
        </p:spPr>
        <p:txBody>
          <a:bodyPr wrap="none" lIns="91440" tIns="45720" rIns="91440" bIns="45720">
            <a:spAutoFit/>
          </a:bodyPr>
          <a:lstStyle/>
          <a:p>
            <a:pPr algn="ctr"/>
            <a:r>
              <a:rPr lang="en-US" altLang="zh-CN" sz="3200" dirty="0">
                <a:solidFill>
                  <a:schemeClr val="bg1"/>
                </a:solidFill>
              </a:rPr>
              <a:t>Acknowledgments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E81D3C2C-F263-4E74-8B69-52D7E6A8E21F}"/>
              </a:ext>
            </a:extLst>
          </p:cNvPr>
          <p:cNvSpPr/>
          <p:nvPr/>
        </p:nvSpPr>
        <p:spPr>
          <a:xfrm>
            <a:off x="438782" y="1229858"/>
            <a:ext cx="11314435" cy="4708981"/>
          </a:xfrm>
          <a:prstGeom prst="rect">
            <a:avLst/>
          </a:prstGeom>
          <a:noFill/>
        </p:spPr>
        <p:txBody>
          <a:bodyPr wrap="squar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Thank Hao Wang, the second author of this thesis, for labeling the posts used for training the automatic labeling system and testing the code for the duplicate posts identifier.</a:t>
            </a:r>
          </a:p>
          <a:p>
            <a:endParaRPr lang="en-US" altLang="zh-CN" sz="2500" dirty="0">
              <a:ln w="0"/>
              <a:solidFill>
                <a:schemeClr val="bg1"/>
              </a:solidFill>
              <a:effectLst>
                <a:outerShdw blurRad="38100" dist="19050" dir="2700000" algn="tl" rotWithShape="0">
                  <a:schemeClr val="dk1">
                    <a:alpha val="40000"/>
                  </a:schemeClr>
                </a:outerShdw>
              </a:effectLst>
            </a:endParaRPr>
          </a:p>
          <a:p>
            <a:r>
              <a:rPr lang="en-US" altLang="zh-CN" sz="2500" b="0" cap="none" spc="0" dirty="0">
                <a:ln w="0"/>
                <a:solidFill>
                  <a:schemeClr val="bg1"/>
                </a:solidFill>
                <a:effectLst>
                  <a:outerShdw blurRad="38100" dist="19050" dir="2700000" algn="tl" rotWithShape="0">
                    <a:schemeClr val="dk1">
                      <a:alpha val="40000"/>
                    </a:schemeClr>
                  </a:outerShdw>
                </a:effectLst>
              </a:rPr>
              <a:t>Thank </a:t>
            </a:r>
            <a:r>
              <a:rPr lang="en-US" altLang="zh-CN" sz="2500" b="0" cap="none" spc="0" dirty="0" err="1">
                <a:ln w="0"/>
                <a:solidFill>
                  <a:schemeClr val="bg1"/>
                </a:solidFill>
                <a:effectLst>
                  <a:outerShdw blurRad="38100" dist="19050" dir="2700000" algn="tl" rotWithShape="0">
                    <a:schemeClr val="dk1">
                      <a:alpha val="40000"/>
                    </a:schemeClr>
                  </a:outerShdw>
                </a:effectLst>
              </a:rPr>
              <a:t>Kaizhuo</a:t>
            </a:r>
            <a:r>
              <a:rPr lang="en-US" altLang="zh-CN" sz="2500" b="0" cap="none" spc="0" dirty="0">
                <a:ln w="0"/>
                <a:solidFill>
                  <a:schemeClr val="bg1"/>
                </a:solidFill>
                <a:effectLst>
                  <a:outerShdw blurRad="38100" dist="19050" dir="2700000" algn="tl" rotWithShape="0">
                    <a:schemeClr val="dk1">
                      <a:alpha val="40000"/>
                    </a:schemeClr>
                  </a:outerShdw>
                </a:effectLst>
              </a:rPr>
              <a:t> Chen, the third author of this thesis, for labelling the posts used for training the automatic labeling system and the office hours requests used for training the incomplete office hours requests identifier.</a:t>
            </a:r>
          </a:p>
          <a:p>
            <a:endParaRPr lang="en-US" altLang="zh-CN" sz="2500" dirty="0">
              <a:ln w="0"/>
              <a:solidFill>
                <a:schemeClr val="bg1"/>
              </a:solidFill>
              <a:effectLst>
                <a:outerShdw blurRad="38100" dist="19050" dir="2700000" algn="tl" rotWithShape="0">
                  <a:schemeClr val="dk1">
                    <a:alpha val="40000"/>
                  </a:schemeClr>
                </a:outerShdw>
              </a:effectLst>
            </a:endParaRPr>
          </a:p>
          <a:p>
            <a:r>
              <a:rPr lang="en-US" altLang="zh-CN" sz="2500" b="0" cap="none" spc="0" dirty="0">
                <a:ln w="0"/>
                <a:solidFill>
                  <a:schemeClr val="bg1"/>
                </a:solidFill>
                <a:effectLst>
                  <a:outerShdw blurRad="38100" dist="19050" dir="2700000" algn="tl" rotWithShape="0">
                    <a:schemeClr val="dk1">
                      <a:alpha val="40000"/>
                    </a:schemeClr>
                  </a:outerShdw>
                </a:effectLst>
              </a:rPr>
              <a:t>Thank Dr. </a:t>
            </a:r>
            <a:r>
              <a:rPr lang="en-US" altLang="zh-CN" sz="2500" b="0" cap="none" spc="0" dirty="0" err="1">
                <a:ln w="0"/>
                <a:solidFill>
                  <a:schemeClr val="bg1"/>
                </a:solidFill>
                <a:effectLst>
                  <a:outerShdw blurRad="38100" dist="19050" dir="2700000" algn="tl" rotWithShape="0">
                    <a:schemeClr val="dk1">
                      <a:alpha val="40000"/>
                    </a:schemeClr>
                  </a:outerShdw>
                </a:effectLst>
              </a:rPr>
              <a:t>Prasun</a:t>
            </a:r>
            <a:r>
              <a:rPr lang="en-US" altLang="zh-CN" sz="2500" b="0" cap="none" spc="0" dirty="0">
                <a:ln w="0"/>
                <a:solidFill>
                  <a:schemeClr val="bg1"/>
                </a:solidFill>
                <a:effectLst>
                  <a:outerShdw blurRad="38100" dist="19050" dir="2700000" algn="tl" rotWithShape="0">
                    <a:schemeClr val="dk1">
                      <a:alpha val="40000"/>
                    </a:schemeClr>
                  </a:outerShdw>
                </a:effectLst>
              </a:rPr>
              <a:t> Dewan, the advisor of this program, for offering precious guidance and resources. </a:t>
            </a:r>
          </a:p>
          <a:p>
            <a:endParaRPr lang="en-US" altLang="zh-CN" sz="2500" dirty="0">
              <a:ln w="0"/>
              <a:solidFill>
                <a:schemeClr val="bg1"/>
              </a:solidFill>
              <a:effectLst>
                <a:outerShdw blurRad="38100" dist="19050" dir="2700000" algn="tl" rotWithShape="0">
                  <a:schemeClr val="dk1">
                    <a:alpha val="40000"/>
                  </a:schemeClr>
                </a:outerShdw>
              </a:effectLst>
            </a:endParaRPr>
          </a:p>
          <a:p>
            <a:r>
              <a:rPr lang="en-US" altLang="zh-CN" sz="2500" b="0" cap="none" spc="0" dirty="0">
                <a:ln w="0"/>
                <a:solidFill>
                  <a:schemeClr val="bg1"/>
                </a:solidFill>
                <a:effectLst>
                  <a:outerShdw blurRad="38100" dist="19050" dir="2700000" algn="tl" rotWithShape="0">
                    <a:schemeClr val="dk1">
                      <a:alpha val="40000"/>
                    </a:schemeClr>
                  </a:outerShdw>
                </a:effectLst>
              </a:rPr>
              <a:t>Thank Dr. John </a:t>
            </a:r>
            <a:r>
              <a:rPr lang="en-US" altLang="zh-CN" sz="2500" b="0" cap="none" spc="0" dirty="0" err="1">
                <a:ln w="0"/>
                <a:solidFill>
                  <a:schemeClr val="bg1"/>
                </a:solidFill>
                <a:effectLst>
                  <a:outerShdw blurRad="38100" dist="19050" dir="2700000" algn="tl" rotWithShape="0">
                    <a:schemeClr val="dk1">
                      <a:alpha val="40000"/>
                    </a:schemeClr>
                  </a:outerShdw>
                </a:effectLst>
              </a:rPr>
              <a:t>Majikes</a:t>
            </a:r>
            <a:r>
              <a:rPr lang="en-US" altLang="zh-CN" sz="2500" b="0" cap="none" spc="0" dirty="0">
                <a:ln w="0"/>
                <a:solidFill>
                  <a:schemeClr val="bg1"/>
                </a:solidFill>
                <a:effectLst>
                  <a:outerShdw blurRad="38100" dist="19050" dir="2700000" algn="tl" rotWithShape="0">
                    <a:schemeClr val="dk1">
                      <a:alpha val="40000"/>
                    </a:schemeClr>
                  </a:outerShdw>
                </a:effectLst>
              </a:rPr>
              <a:t>, the second reader, for reviewing the thesis.</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6" name="音频 5">
            <a:hlinkClick r:id="" action="ppaction://media"/>
            <a:extLst>
              <a:ext uri="{FF2B5EF4-FFF2-40B4-BE49-F238E27FC236}">
                <a16:creationId xmlns:a16="http://schemas.microsoft.com/office/drawing/2014/main" id="{FAD996BE-9E48-48CB-8124-280A0E77AF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261320763"/>
      </p:ext>
    </p:extLst>
  </p:cSld>
  <p:clrMapOvr>
    <a:masterClrMapping/>
  </p:clrMapOvr>
  <mc:AlternateContent xmlns:mc="http://schemas.openxmlformats.org/markup-compatibility/2006" xmlns:p14="http://schemas.microsoft.com/office/powerpoint/2010/main">
    <mc:Choice Requires="p14">
      <p:transition spd="slow" p14:dur="2000" advTm="39112"/>
    </mc:Choice>
    <mc:Fallback xmlns="">
      <p:transition spd="slow" advTm="39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音频 6">
            <a:hlinkClick r:id="" action="ppaction://media"/>
            <a:extLst>
              <a:ext uri="{FF2B5EF4-FFF2-40B4-BE49-F238E27FC236}">
                <a16:creationId xmlns:a16="http://schemas.microsoft.com/office/drawing/2014/main" id="{9D566AA0-77E5-4FA7-A6D8-2BD566575A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AA7BDAEF-35BC-44F3-820A-6B8374A2915D}"/>
              </a:ext>
            </a:extLst>
          </p:cNvPr>
          <p:cNvSpPr/>
          <p:nvPr/>
        </p:nvSpPr>
        <p:spPr>
          <a:xfrm>
            <a:off x="105356" y="212711"/>
            <a:ext cx="2106666" cy="584775"/>
          </a:xfrm>
          <a:prstGeom prst="rect">
            <a:avLst/>
          </a:prstGeom>
          <a:noFill/>
        </p:spPr>
        <p:txBody>
          <a:bodyPr wrap="none" lIns="91440" tIns="45720" rIns="91440" bIns="45720">
            <a:spAutoFit/>
          </a:bodyPr>
          <a:lstStyle/>
          <a:p>
            <a:pPr algn="ctr"/>
            <a:r>
              <a:rPr lang="en-US" altLang="zh-CN" sz="3200" dirty="0">
                <a:solidFill>
                  <a:schemeClr val="bg1"/>
                </a:solidFill>
              </a:rPr>
              <a:t>References</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
        <p:nvSpPr>
          <p:cNvPr id="5" name="矩形 4">
            <a:extLst>
              <a:ext uri="{FF2B5EF4-FFF2-40B4-BE49-F238E27FC236}">
                <a16:creationId xmlns:a16="http://schemas.microsoft.com/office/drawing/2014/main" id="{722D9658-E442-415C-899D-70C25D0CBD3F}"/>
              </a:ext>
            </a:extLst>
          </p:cNvPr>
          <p:cNvSpPr/>
          <p:nvPr/>
        </p:nvSpPr>
        <p:spPr>
          <a:xfrm>
            <a:off x="133982" y="797486"/>
            <a:ext cx="5962018" cy="5940088"/>
          </a:xfrm>
          <a:prstGeom prst="rect">
            <a:avLst/>
          </a:prstGeom>
          <a:noFill/>
        </p:spPr>
        <p:txBody>
          <a:bodyPr wrap="square" lIns="91440" tIns="45720" rIns="91440" bIns="45720">
            <a:spAutoFit/>
          </a:bodyPr>
          <a:lstStyle/>
          <a:p>
            <a:r>
              <a:rPr lang="en-US" altLang="zh-CN" sz="1000" b="0" cap="none" spc="0" dirty="0">
                <a:ln w="0"/>
                <a:solidFill>
                  <a:schemeClr val="bg1"/>
                </a:solidFill>
                <a:effectLst>
                  <a:outerShdw blurRad="38100" dist="19050" dir="2700000" algn="tl" rotWithShape="0">
                    <a:schemeClr val="dk1">
                      <a:alpha val="40000"/>
                    </a:schemeClr>
                  </a:outerShdw>
                </a:effectLst>
              </a:rPr>
              <a:t>1. Do, J., Dynamic Tagging of Educational Forum </a:t>
            </a:r>
            <a:r>
              <a:rPr lang="en-US" altLang="zh-CN" sz="1000" b="0" cap="none" spc="0" dirty="0" err="1">
                <a:ln w="0"/>
                <a:solidFill>
                  <a:schemeClr val="bg1"/>
                </a:solidFill>
                <a:effectLst>
                  <a:outerShdw blurRad="38100" dist="19050" dir="2700000" algn="tl" rotWithShape="0">
                    <a:schemeClr val="dk1">
                      <a:alpha val="40000"/>
                    </a:schemeClr>
                  </a:outerShdw>
                </a:effectLst>
              </a:rPr>
              <a:t>PostsUsing</a:t>
            </a:r>
            <a:r>
              <a:rPr lang="en-US" altLang="zh-CN" sz="1000" b="0" cap="none" spc="0" dirty="0">
                <a:ln w="0"/>
                <a:solidFill>
                  <a:schemeClr val="bg1"/>
                </a:solidFill>
                <a:effectLst>
                  <a:outerShdw blurRad="38100" dist="19050" dir="2700000" algn="tl" rotWithShape="0">
                    <a:schemeClr val="dk1">
                      <a:alpha val="40000"/>
                    </a:schemeClr>
                  </a:outerShdw>
                </a:effectLst>
              </a:rPr>
              <a:t> NLP Post Embeddings, 2021.</a:t>
            </a:r>
          </a:p>
          <a:p>
            <a:r>
              <a:rPr lang="en-US" altLang="zh-CN" sz="1000" b="0" cap="none" spc="0" dirty="0">
                <a:ln w="0"/>
                <a:solidFill>
                  <a:schemeClr val="bg1"/>
                </a:solidFill>
                <a:effectLst>
                  <a:outerShdw blurRad="38100" dist="19050" dir="2700000" algn="tl" rotWithShape="0">
                    <a:schemeClr val="dk1">
                      <a:alpha val="40000"/>
                    </a:schemeClr>
                  </a:outerShdw>
                </a:effectLst>
              </a:rPr>
              <a:t>2. Li, Y., Yang, T., Srinivasan, S., Word Embedding for Understanding Natural Language: A Survey, 2018.</a:t>
            </a:r>
          </a:p>
          <a:p>
            <a:r>
              <a:rPr lang="en-US" altLang="zh-CN" sz="1000" dirty="0">
                <a:ln w="0"/>
                <a:solidFill>
                  <a:schemeClr val="bg1"/>
                </a:solidFill>
                <a:effectLst>
                  <a:outerShdw blurRad="38100" dist="19050" dir="2700000" algn="tl" rotWithShape="0">
                    <a:schemeClr val="dk1">
                      <a:alpha val="40000"/>
                    </a:schemeClr>
                  </a:outerShdw>
                </a:effectLst>
              </a:rPr>
              <a:t>3. </a:t>
            </a:r>
            <a:r>
              <a:rPr lang="en-US" altLang="zh-CN" sz="1000" b="0" cap="none" spc="0" dirty="0">
                <a:ln w="0"/>
                <a:solidFill>
                  <a:schemeClr val="bg1"/>
                </a:solidFill>
                <a:effectLst>
                  <a:outerShdw blurRad="38100" dist="19050" dir="2700000" algn="tl" rotWithShape="0">
                    <a:schemeClr val="dk1">
                      <a:alpha val="40000"/>
                    </a:schemeClr>
                  </a:outerShdw>
                </a:effectLst>
              </a:rPr>
              <a:t>Devlin, J., Chang, M., Lee, K., Toutanova, K., BERT: Pre-training of Deep Bidirectional Transformers for Language Understanding, 2019.</a:t>
            </a:r>
          </a:p>
          <a:p>
            <a:r>
              <a:rPr lang="en-US" altLang="zh-CN" sz="1000" dirty="0">
                <a:ln w="0"/>
                <a:solidFill>
                  <a:schemeClr val="bg1"/>
                </a:solidFill>
                <a:effectLst>
                  <a:outerShdw blurRad="38100" dist="19050" dir="2700000" algn="tl" rotWithShape="0">
                    <a:schemeClr val="dk1">
                      <a:alpha val="40000"/>
                    </a:schemeClr>
                  </a:outerShdw>
                </a:effectLst>
              </a:rPr>
              <a:t>4. </a:t>
            </a:r>
            <a:r>
              <a:rPr lang="en-US" altLang="zh-CN" sz="1000" b="0" cap="none" spc="0" dirty="0">
                <a:ln w="0"/>
                <a:solidFill>
                  <a:schemeClr val="bg1"/>
                </a:solidFill>
                <a:effectLst>
                  <a:outerShdw blurRad="38100" dist="19050" dir="2700000" algn="tl" rotWithShape="0">
                    <a:schemeClr val="dk1">
                      <a:alpha val="40000"/>
                    </a:schemeClr>
                  </a:outerShdw>
                </a:effectLst>
              </a:rPr>
              <a:t>He, P., Liu, X., Gao, J, Chen, W., </a:t>
            </a:r>
            <a:r>
              <a:rPr lang="en-US" altLang="zh-CN" sz="1000" b="0" cap="none" spc="0" dirty="0" err="1">
                <a:ln w="0"/>
                <a:solidFill>
                  <a:schemeClr val="bg1"/>
                </a:solidFill>
                <a:effectLst>
                  <a:outerShdw blurRad="38100" dist="19050" dir="2700000" algn="tl" rotWithShape="0">
                    <a:schemeClr val="dk1">
                      <a:alpha val="40000"/>
                    </a:schemeClr>
                  </a:outerShdw>
                </a:effectLst>
              </a:rPr>
              <a:t>DeBERTa</a:t>
            </a:r>
            <a:r>
              <a:rPr lang="en-US" altLang="zh-CN" sz="1000" b="0" cap="none" spc="0" dirty="0">
                <a:ln w="0"/>
                <a:solidFill>
                  <a:schemeClr val="bg1"/>
                </a:solidFill>
                <a:effectLst>
                  <a:outerShdw blurRad="38100" dist="19050" dir="2700000" algn="tl" rotWithShape="0">
                    <a:schemeClr val="dk1">
                      <a:alpha val="40000"/>
                    </a:schemeClr>
                  </a:outerShdw>
                </a:effectLst>
              </a:rPr>
              <a:t>: Decoding-enhanced BERT with Disentangled Attention, 2021.</a:t>
            </a:r>
          </a:p>
          <a:p>
            <a:r>
              <a:rPr lang="en-US" altLang="zh-CN" sz="1000" dirty="0">
                <a:ln w="0"/>
                <a:solidFill>
                  <a:schemeClr val="bg1"/>
                </a:solidFill>
                <a:effectLst>
                  <a:outerShdw blurRad="38100" dist="19050" dir="2700000" algn="tl" rotWithShape="0">
                    <a:schemeClr val="dk1">
                      <a:alpha val="40000"/>
                    </a:schemeClr>
                  </a:outerShdw>
                </a:effectLst>
              </a:rPr>
              <a:t>5. </a:t>
            </a:r>
            <a:r>
              <a:rPr lang="en-US" altLang="zh-CN" sz="1000" b="0" cap="none" spc="0" dirty="0">
                <a:ln w="0"/>
                <a:solidFill>
                  <a:schemeClr val="bg1"/>
                </a:solidFill>
                <a:effectLst>
                  <a:outerShdw blurRad="38100" dist="19050" dir="2700000" algn="tl" rotWithShape="0">
                    <a:schemeClr val="dk1">
                      <a:alpha val="40000"/>
                    </a:schemeClr>
                  </a:outerShdw>
                </a:effectLst>
              </a:rPr>
              <a:t>He, P., Gao, J, Chen, W., DeBERTaV3: Improving </a:t>
            </a:r>
            <a:r>
              <a:rPr lang="en-US" altLang="zh-CN" sz="1000" b="0" cap="none" spc="0" dirty="0" err="1">
                <a:ln w="0"/>
                <a:solidFill>
                  <a:schemeClr val="bg1"/>
                </a:solidFill>
                <a:effectLst>
                  <a:outerShdw blurRad="38100" dist="19050" dir="2700000" algn="tl" rotWithShape="0">
                    <a:schemeClr val="dk1">
                      <a:alpha val="40000"/>
                    </a:schemeClr>
                  </a:outerShdw>
                </a:effectLst>
              </a:rPr>
              <a:t>DeBERTa</a:t>
            </a:r>
            <a:r>
              <a:rPr lang="en-US" altLang="zh-CN" sz="1000" b="0" cap="none" spc="0" dirty="0">
                <a:ln w="0"/>
                <a:solidFill>
                  <a:schemeClr val="bg1"/>
                </a:solidFill>
                <a:effectLst>
                  <a:outerShdw blurRad="38100" dist="19050" dir="2700000" algn="tl" rotWithShape="0">
                    <a:schemeClr val="dk1">
                      <a:alpha val="40000"/>
                    </a:schemeClr>
                  </a:outerShdw>
                </a:effectLst>
              </a:rPr>
              <a:t> using ELECTRA-Style Pre-Training with Gradient-Disentangled Embedding Sharing, 2021.</a:t>
            </a:r>
          </a:p>
          <a:p>
            <a:r>
              <a:rPr lang="en-US" altLang="zh-CN" sz="1000" dirty="0">
                <a:ln w="0"/>
                <a:solidFill>
                  <a:schemeClr val="bg1"/>
                </a:solidFill>
                <a:effectLst>
                  <a:outerShdw blurRad="38100" dist="19050" dir="2700000" algn="tl" rotWithShape="0">
                    <a:schemeClr val="dk1">
                      <a:alpha val="40000"/>
                    </a:schemeClr>
                  </a:outerShdw>
                </a:effectLst>
              </a:rPr>
              <a:t>6. </a:t>
            </a:r>
            <a:r>
              <a:rPr lang="en-US" altLang="zh-CN" sz="1000" b="0" cap="none" spc="0" dirty="0">
                <a:ln w="0"/>
                <a:solidFill>
                  <a:schemeClr val="bg1"/>
                </a:solidFill>
                <a:effectLst>
                  <a:outerShdw blurRad="38100" dist="19050" dir="2700000" algn="tl" rotWithShape="0">
                    <a:schemeClr val="dk1">
                      <a:alpha val="40000"/>
                    </a:schemeClr>
                  </a:outerShdw>
                </a:effectLst>
              </a:rPr>
              <a:t>Pennington, J., </a:t>
            </a:r>
            <a:r>
              <a:rPr lang="en-US" altLang="zh-CN" sz="1000" b="0" cap="none" spc="0" dirty="0" err="1">
                <a:ln w="0"/>
                <a:solidFill>
                  <a:schemeClr val="bg1"/>
                </a:solidFill>
                <a:effectLst>
                  <a:outerShdw blurRad="38100" dist="19050" dir="2700000" algn="tl" rotWithShape="0">
                    <a:schemeClr val="dk1">
                      <a:alpha val="40000"/>
                    </a:schemeClr>
                  </a:outerShdw>
                </a:effectLst>
              </a:rPr>
              <a:t>Socher</a:t>
            </a:r>
            <a:r>
              <a:rPr lang="en-US" altLang="zh-CN" sz="1000" b="0" cap="none" spc="0" dirty="0">
                <a:ln w="0"/>
                <a:solidFill>
                  <a:schemeClr val="bg1"/>
                </a:solidFill>
                <a:effectLst>
                  <a:outerShdw blurRad="38100" dist="19050" dir="2700000" algn="tl" rotWithShape="0">
                    <a:schemeClr val="dk1">
                      <a:alpha val="40000"/>
                    </a:schemeClr>
                  </a:outerShdw>
                </a:effectLst>
              </a:rPr>
              <a:t>, R., Manning, C., </a:t>
            </a:r>
            <a:r>
              <a:rPr lang="en-US" altLang="zh-CN" sz="1000" b="0" cap="none" spc="0" dirty="0" err="1">
                <a:ln w="0"/>
                <a:solidFill>
                  <a:schemeClr val="bg1"/>
                </a:solidFill>
                <a:effectLst>
                  <a:outerShdw blurRad="38100" dist="19050" dir="2700000" algn="tl" rotWithShape="0">
                    <a:schemeClr val="dk1">
                      <a:alpha val="40000"/>
                    </a:schemeClr>
                  </a:outerShdw>
                </a:effectLst>
              </a:rPr>
              <a:t>GloVe</a:t>
            </a:r>
            <a:r>
              <a:rPr lang="en-US" altLang="zh-CN" sz="1000" b="0" cap="none" spc="0" dirty="0">
                <a:ln w="0"/>
                <a:solidFill>
                  <a:schemeClr val="bg1"/>
                </a:solidFill>
                <a:effectLst>
                  <a:outerShdw blurRad="38100" dist="19050" dir="2700000" algn="tl" rotWithShape="0">
                    <a:schemeClr val="dk1">
                      <a:alpha val="40000"/>
                    </a:schemeClr>
                  </a:outerShdw>
                </a:effectLst>
              </a:rPr>
              <a:t>: Global Vectors for Word Representation, 2014.</a:t>
            </a:r>
          </a:p>
          <a:p>
            <a:r>
              <a:rPr lang="en-US" altLang="zh-CN" sz="1000" dirty="0">
                <a:ln w="0"/>
                <a:solidFill>
                  <a:schemeClr val="bg1"/>
                </a:solidFill>
                <a:effectLst>
                  <a:outerShdw blurRad="38100" dist="19050" dir="2700000" algn="tl" rotWithShape="0">
                    <a:schemeClr val="dk1">
                      <a:alpha val="40000"/>
                    </a:schemeClr>
                  </a:outerShdw>
                </a:effectLst>
              </a:rPr>
              <a:t>7. </a:t>
            </a:r>
            <a:r>
              <a:rPr lang="en-US" altLang="zh-CN" sz="1000" b="0" cap="none" spc="0" dirty="0">
                <a:ln w="0"/>
                <a:solidFill>
                  <a:schemeClr val="bg1"/>
                </a:solidFill>
                <a:effectLst>
                  <a:outerShdw blurRad="38100" dist="19050" dir="2700000" algn="tl" rotWithShape="0">
                    <a:schemeClr val="dk1">
                      <a:alpha val="40000"/>
                    </a:schemeClr>
                  </a:outerShdw>
                </a:effectLst>
              </a:rPr>
              <a:t>Liu, Y., Ott, M., Goyal, N., Du, J., Joshi, M., Chen, D., Levy, O., Lewis, M., </a:t>
            </a:r>
            <a:r>
              <a:rPr lang="en-US" altLang="zh-CN" sz="1000" b="0" cap="none" spc="0" dirty="0" err="1">
                <a:ln w="0"/>
                <a:solidFill>
                  <a:schemeClr val="bg1"/>
                </a:solidFill>
                <a:effectLst>
                  <a:outerShdw blurRad="38100" dist="19050" dir="2700000" algn="tl" rotWithShape="0">
                    <a:schemeClr val="dk1">
                      <a:alpha val="40000"/>
                    </a:schemeClr>
                  </a:outerShdw>
                </a:effectLst>
              </a:rPr>
              <a:t>Zettlemoyer</a:t>
            </a:r>
            <a:r>
              <a:rPr lang="en-US" altLang="zh-CN" sz="1000" b="0" cap="none" spc="0" dirty="0">
                <a:ln w="0"/>
                <a:solidFill>
                  <a:schemeClr val="bg1"/>
                </a:solidFill>
                <a:effectLst>
                  <a:outerShdw blurRad="38100" dist="19050" dir="2700000" algn="tl" rotWithShape="0">
                    <a:schemeClr val="dk1">
                      <a:alpha val="40000"/>
                    </a:schemeClr>
                  </a:outerShdw>
                </a:effectLst>
              </a:rPr>
              <a:t>, L., </a:t>
            </a:r>
            <a:r>
              <a:rPr lang="en-US" altLang="zh-CN" sz="1000" b="0" cap="none" spc="0" dirty="0" err="1">
                <a:ln w="0"/>
                <a:solidFill>
                  <a:schemeClr val="bg1"/>
                </a:solidFill>
                <a:effectLst>
                  <a:outerShdw blurRad="38100" dist="19050" dir="2700000" algn="tl" rotWithShape="0">
                    <a:schemeClr val="dk1">
                      <a:alpha val="40000"/>
                    </a:schemeClr>
                  </a:outerShdw>
                </a:effectLst>
              </a:rPr>
              <a:t>Stoyanov</a:t>
            </a:r>
            <a:r>
              <a:rPr lang="en-US" altLang="zh-CN" sz="1000" b="0" cap="none" spc="0" dirty="0">
                <a:ln w="0"/>
                <a:solidFill>
                  <a:schemeClr val="bg1"/>
                </a:solidFill>
                <a:effectLst>
                  <a:outerShdw blurRad="38100" dist="19050" dir="2700000" algn="tl" rotWithShape="0">
                    <a:schemeClr val="dk1">
                      <a:alpha val="40000"/>
                    </a:schemeClr>
                  </a:outerShdw>
                </a:effectLst>
              </a:rPr>
              <a:t>, V., </a:t>
            </a:r>
            <a:r>
              <a:rPr lang="en-US" altLang="zh-CN" sz="1000" b="0" cap="none" spc="0" dirty="0" err="1">
                <a:ln w="0"/>
                <a:solidFill>
                  <a:schemeClr val="bg1"/>
                </a:solidFill>
                <a:effectLst>
                  <a:outerShdw blurRad="38100" dist="19050" dir="2700000" algn="tl" rotWithShape="0">
                    <a:schemeClr val="dk1">
                      <a:alpha val="40000"/>
                    </a:schemeClr>
                  </a:outerShdw>
                </a:effectLst>
              </a:rPr>
              <a:t>RoBERTa</a:t>
            </a:r>
            <a:r>
              <a:rPr lang="en-US" altLang="zh-CN" sz="1000" b="0" cap="none" spc="0" dirty="0">
                <a:ln w="0"/>
                <a:solidFill>
                  <a:schemeClr val="bg1"/>
                </a:solidFill>
                <a:effectLst>
                  <a:outerShdw blurRad="38100" dist="19050" dir="2700000" algn="tl" rotWithShape="0">
                    <a:schemeClr val="dk1">
                      <a:alpha val="40000"/>
                    </a:schemeClr>
                  </a:outerShdw>
                </a:effectLst>
              </a:rPr>
              <a:t>: A Robustly Optimized BERT Pretraining Approach, 2019.</a:t>
            </a:r>
          </a:p>
          <a:p>
            <a:r>
              <a:rPr lang="en-US" altLang="zh-CN" sz="1000" dirty="0">
                <a:ln w="0"/>
                <a:solidFill>
                  <a:schemeClr val="bg1"/>
                </a:solidFill>
                <a:effectLst>
                  <a:outerShdw blurRad="38100" dist="19050" dir="2700000" algn="tl" rotWithShape="0">
                    <a:schemeClr val="dk1">
                      <a:alpha val="40000"/>
                    </a:schemeClr>
                  </a:outerShdw>
                </a:effectLst>
              </a:rPr>
              <a:t>8. </a:t>
            </a:r>
            <a:r>
              <a:rPr lang="en-US" altLang="zh-CN" sz="1000" b="0" cap="none" spc="0" dirty="0">
                <a:ln w="0"/>
                <a:solidFill>
                  <a:schemeClr val="bg1"/>
                </a:solidFill>
                <a:effectLst>
                  <a:outerShdw blurRad="38100" dist="19050" dir="2700000" algn="tl" rotWithShape="0">
                    <a:schemeClr val="dk1">
                      <a:alpha val="40000"/>
                    </a:schemeClr>
                  </a:outerShdw>
                </a:effectLst>
              </a:rPr>
              <a:t>Goldberg, Y., Levy, O., word2vec Explained: deriving </a:t>
            </a:r>
            <a:r>
              <a:rPr lang="en-US" altLang="zh-CN" sz="1000" b="0" cap="none" spc="0" dirty="0" err="1">
                <a:ln w="0"/>
                <a:solidFill>
                  <a:schemeClr val="bg1"/>
                </a:solidFill>
                <a:effectLst>
                  <a:outerShdw blurRad="38100" dist="19050" dir="2700000" algn="tl" rotWithShape="0">
                    <a:schemeClr val="dk1">
                      <a:alpha val="40000"/>
                    </a:schemeClr>
                  </a:outerShdw>
                </a:effectLst>
              </a:rPr>
              <a:t>Mikolov</a:t>
            </a:r>
            <a:r>
              <a:rPr lang="en-US" altLang="zh-CN" sz="1000" b="0" cap="none" spc="0" dirty="0">
                <a:ln w="0"/>
                <a:solidFill>
                  <a:schemeClr val="bg1"/>
                </a:solidFill>
                <a:effectLst>
                  <a:outerShdw blurRad="38100" dist="19050" dir="2700000" algn="tl" rotWithShape="0">
                    <a:schemeClr val="dk1">
                      <a:alpha val="40000"/>
                    </a:schemeClr>
                  </a:outerShdw>
                </a:effectLst>
              </a:rPr>
              <a:t> et al.'s negative-sampling word-embedding method, 2014.</a:t>
            </a:r>
          </a:p>
          <a:p>
            <a:r>
              <a:rPr lang="en-US" altLang="zh-CN" sz="1000" dirty="0">
                <a:ln w="0"/>
                <a:solidFill>
                  <a:schemeClr val="bg1"/>
                </a:solidFill>
                <a:effectLst>
                  <a:outerShdw blurRad="38100" dist="19050" dir="2700000" algn="tl" rotWithShape="0">
                    <a:schemeClr val="dk1">
                      <a:alpha val="40000"/>
                    </a:schemeClr>
                  </a:outerShdw>
                </a:effectLst>
              </a:rPr>
              <a:t>9. </a:t>
            </a:r>
            <a:r>
              <a:rPr lang="en-US" altLang="zh-CN" sz="1000" b="0" cap="none" spc="0" dirty="0">
                <a:ln w="0"/>
                <a:solidFill>
                  <a:schemeClr val="bg1"/>
                </a:solidFill>
                <a:effectLst>
                  <a:outerShdw blurRad="38100" dist="19050" dir="2700000" algn="tl" rotWithShape="0">
                    <a:schemeClr val="dk1">
                      <a:alpha val="40000"/>
                    </a:schemeClr>
                  </a:outerShdw>
                </a:effectLst>
              </a:rPr>
              <a:t>Gardner, M., Grus, J., Neumann, M., </a:t>
            </a:r>
            <a:r>
              <a:rPr lang="en-US" altLang="zh-CN" sz="1000" b="0" cap="none" spc="0" dirty="0" err="1">
                <a:ln w="0"/>
                <a:solidFill>
                  <a:schemeClr val="bg1"/>
                </a:solidFill>
                <a:effectLst>
                  <a:outerShdw blurRad="38100" dist="19050" dir="2700000" algn="tl" rotWithShape="0">
                    <a:schemeClr val="dk1">
                      <a:alpha val="40000"/>
                    </a:schemeClr>
                  </a:outerShdw>
                </a:effectLst>
              </a:rPr>
              <a:t>Tafjord</a:t>
            </a:r>
            <a:r>
              <a:rPr lang="en-US" altLang="zh-CN" sz="1000" b="0" cap="none" spc="0" dirty="0">
                <a:ln w="0"/>
                <a:solidFill>
                  <a:schemeClr val="bg1"/>
                </a:solidFill>
                <a:effectLst>
                  <a:outerShdw blurRad="38100" dist="19050" dir="2700000" algn="tl" rotWithShape="0">
                    <a:schemeClr val="dk1">
                      <a:alpha val="40000"/>
                    </a:schemeClr>
                  </a:outerShdw>
                </a:effectLst>
              </a:rPr>
              <a:t>, O., </a:t>
            </a:r>
            <a:r>
              <a:rPr lang="en-US" altLang="zh-CN" sz="1000" b="0" cap="none" spc="0" dirty="0" err="1">
                <a:ln w="0"/>
                <a:solidFill>
                  <a:schemeClr val="bg1"/>
                </a:solidFill>
                <a:effectLst>
                  <a:outerShdw blurRad="38100" dist="19050" dir="2700000" algn="tl" rotWithShape="0">
                    <a:schemeClr val="dk1">
                      <a:alpha val="40000"/>
                    </a:schemeClr>
                  </a:outerShdw>
                </a:effectLst>
              </a:rPr>
              <a:t>Dasigi</a:t>
            </a:r>
            <a:r>
              <a:rPr lang="en-US" altLang="zh-CN" sz="1000" b="0" cap="none" spc="0" dirty="0">
                <a:ln w="0"/>
                <a:solidFill>
                  <a:schemeClr val="bg1"/>
                </a:solidFill>
                <a:effectLst>
                  <a:outerShdw blurRad="38100" dist="19050" dir="2700000" algn="tl" rotWithShape="0">
                    <a:schemeClr val="dk1">
                      <a:alpha val="40000"/>
                    </a:schemeClr>
                  </a:outerShdw>
                </a:effectLst>
              </a:rPr>
              <a:t>, P., Liu, N., Peters, M, Schmitz, M., </a:t>
            </a:r>
            <a:r>
              <a:rPr lang="en-US" altLang="zh-CN" sz="1000" b="0" cap="none" spc="0" dirty="0" err="1">
                <a:ln w="0"/>
                <a:solidFill>
                  <a:schemeClr val="bg1"/>
                </a:solidFill>
                <a:effectLst>
                  <a:outerShdw blurRad="38100" dist="19050" dir="2700000" algn="tl" rotWithShape="0">
                    <a:schemeClr val="dk1">
                      <a:alpha val="40000"/>
                    </a:schemeClr>
                  </a:outerShdw>
                </a:effectLst>
              </a:rPr>
              <a:t>Zettlemoyer</a:t>
            </a:r>
            <a:r>
              <a:rPr lang="en-US" altLang="zh-CN" sz="1000" b="0" cap="none" spc="0" dirty="0">
                <a:ln w="0"/>
                <a:solidFill>
                  <a:schemeClr val="bg1"/>
                </a:solidFill>
                <a:effectLst>
                  <a:outerShdw blurRad="38100" dist="19050" dir="2700000" algn="tl" rotWithShape="0">
                    <a:schemeClr val="dk1">
                      <a:alpha val="40000"/>
                    </a:schemeClr>
                  </a:outerShdw>
                </a:effectLst>
              </a:rPr>
              <a:t>, L., </a:t>
            </a:r>
            <a:r>
              <a:rPr lang="en-US" altLang="zh-CN" sz="1000" b="0" cap="none" spc="0" dirty="0" err="1">
                <a:ln w="0"/>
                <a:solidFill>
                  <a:schemeClr val="bg1"/>
                </a:solidFill>
                <a:effectLst>
                  <a:outerShdw blurRad="38100" dist="19050" dir="2700000" algn="tl" rotWithShape="0">
                    <a:schemeClr val="dk1">
                      <a:alpha val="40000"/>
                    </a:schemeClr>
                  </a:outerShdw>
                </a:effectLst>
              </a:rPr>
              <a:t>AllenNLP</a:t>
            </a:r>
            <a:r>
              <a:rPr lang="en-US" altLang="zh-CN" sz="1000" b="0" cap="none" spc="0" dirty="0">
                <a:ln w="0"/>
                <a:solidFill>
                  <a:schemeClr val="bg1"/>
                </a:solidFill>
                <a:effectLst>
                  <a:outerShdw blurRad="38100" dist="19050" dir="2700000" algn="tl" rotWithShape="0">
                    <a:schemeClr val="dk1">
                      <a:alpha val="40000"/>
                    </a:schemeClr>
                  </a:outerShdw>
                </a:effectLst>
              </a:rPr>
              <a:t>: A Deep Semantic Natural Language Processing Platform, 2018.</a:t>
            </a:r>
          </a:p>
          <a:p>
            <a:r>
              <a:rPr lang="en-US" altLang="zh-CN" sz="1000" dirty="0">
                <a:ln w="0"/>
                <a:solidFill>
                  <a:schemeClr val="bg1"/>
                </a:solidFill>
                <a:effectLst>
                  <a:outerShdw blurRad="38100" dist="19050" dir="2700000" algn="tl" rotWithShape="0">
                    <a:schemeClr val="dk1">
                      <a:alpha val="40000"/>
                    </a:schemeClr>
                  </a:outerShdw>
                </a:effectLst>
              </a:rPr>
              <a:t>10. </a:t>
            </a:r>
            <a:r>
              <a:rPr lang="en-US" altLang="zh-CN" sz="1000" b="0" cap="none" spc="0" dirty="0">
                <a:ln w="0"/>
                <a:solidFill>
                  <a:schemeClr val="bg1"/>
                </a:solidFill>
                <a:effectLst>
                  <a:outerShdw blurRad="38100" dist="19050" dir="2700000" algn="tl" rotWithShape="0">
                    <a:schemeClr val="dk1">
                      <a:alpha val="40000"/>
                    </a:schemeClr>
                  </a:outerShdw>
                </a:effectLst>
              </a:rPr>
              <a:t>Zhu, H., </a:t>
            </a:r>
            <a:r>
              <a:rPr lang="en-US" altLang="zh-CN" sz="1000" b="0" cap="none" spc="0" dirty="0" err="1">
                <a:ln w="0"/>
                <a:solidFill>
                  <a:schemeClr val="bg1"/>
                </a:solidFill>
                <a:effectLst>
                  <a:outerShdw blurRad="38100" dist="19050" dir="2700000" algn="tl" rotWithShape="0">
                    <a:schemeClr val="dk1">
                      <a:alpha val="40000"/>
                    </a:schemeClr>
                  </a:outerShdw>
                </a:effectLst>
              </a:rPr>
              <a:t>Paschalidis</a:t>
            </a:r>
            <a:r>
              <a:rPr lang="en-US" altLang="zh-CN" sz="1000" b="0" cap="none" spc="0" dirty="0">
                <a:ln w="0"/>
                <a:solidFill>
                  <a:schemeClr val="bg1"/>
                </a:solidFill>
                <a:effectLst>
                  <a:outerShdw blurRad="38100" dist="19050" dir="2700000" algn="tl" rotWithShape="0">
                    <a:schemeClr val="dk1">
                      <a:alpha val="40000"/>
                    </a:schemeClr>
                  </a:outerShdw>
                </a:effectLst>
              </a:rPr>
              <a:t>, I., Tahmasebi, A., Clinical Concept Extraction with Contextual Word Embedding, 2018.</a:t>
            </a:r>
          </a:p>
          <a:p>
            <a:r>
              <a:rPr lang="en-US" altLang="zh-CN" sz="1000" dirty="0">
                <a:ln w="0"/>
                <a:solidFill>
                  <a:schemeClr val="bg1"/>
                </a:solidFill>
                <a:effectLst>
                  <a:outerShdw blurRad="38100" dist="19050" dir="2700000" algn="tl" rotWithShape="0">
                    <a:schemeClr val="dk1">
                      <a:alpha val="40000"/>
                    </a:schemeClr>
                  </a:outerShdw>
                </a:effectLst>
              </a:rPr>
              <a:t>11. </a:t>
            </a:r>
            <a:r>
              <a:rPr lang="en-US" altLang="zh-CN" sz="1000" b="0" cap="none" spc="0" dirty="0" err="1">
                <a:ln w="0"/>
                <a:solidFill>
                  <a:schemeClr val="bg1"/>
                </a:solidFill>
                <a:effectLst>
                  <a:outerShdw blurRad="38100" dist="19050" dir="2700000" algn="tl" rotWithShape="0">
                    <a:schemeClr val="dk1">
                      <a:alpha val="40000"/>
                    </a:schemeClr>
                  </a:outerShdw>
                </a:effectLst>
              </a:rPr>
              <a:t>Akbik</a:t>
            </a:r>
            <a:r>
              <a:rPr lang="en-US" altLang="zh-CN" sz="1000" b="0" cap="none" spc="0" dirty="0">
                <a:ln w="0"/>
                <a:solidFill>
                  <a:schemeClr val="bg1"/>
                </a:solidFill>
                <a:effectLst>
                  <a:outerShdw blurRad="38100" dist="19050" dir="2700000" algn="tl" rotWithShape="0">
                    <a:schemeClr val="dk1">
                      <a:alpha val="40000"/>
                    </a:schemeClr>
                  </a:outerShdw>
                </a:effectLst>
              </a:rPr>
              <a:t>, A., Bergmann, T., Blythe, D., Rasul, K., </a:t>
            </a:r>
            <a:r>
              <a:rPr lang="en-US" altLang="zh-CN" sz="1000" b="0" cap="none" spc="0" dirty="0" err="1">
                <a:ln w="0"/>
                <a:solidFill>
                  <a:schemeClr val="bg1"/>
                </a:solidFill>
                <a:effectLst>
                  <a:outerShdw blurRad="38100" dist="19050" dir="2700000" algn="tl" rotWithShape="0">
                    <a:schemeClr val="dk1">
                      <a:alpha val="40000"/>
                    </a:schemeClr>
                  </a:outerShdw>
                </a:effectLst>
              </a:rPr>
              <a:t>Schweter</a:t>
            </a:r>
            <a:r>
              <a:rPr lang="en-US" altLang="zh-CN" sz="1000" b="0" cap="none" spc="0" dirty="0">
                <a:ln w="0"/>
                <a:solidFill>
                  <a:schemeClr val="bg1"/>
                </a:solidFill>
                <a:effectLst>
                  <a:outerShdw blurRad="38100" dist="19050" dir="2700000" algn="tl" rotWithShape="0">
                    <a:schemeClr val="dk1">
                      <a:alpha val="40000"/>
                    </a:schemeClr>
                  </a:outerShdw>
                </a:effectLst>
              </a:rPr>
              <a:t>, S., </a:t>
            </a:r>
            <a:r>
              <a:rPr lang="en-US" altLang="zh-CN" sz="1000" b="0" cap="none" spc="0" dirty="0" err="1">
                <a:ln w="0"/>
                <a:solidFill>
                  <a:schemeClr val="bg1"/>
                </a:solidFill>
                <a:effectLst>
                  <a:outerShdw blurRad="38100" dist="19050" dir="2700000" algn="tl" rotWithShape="0">
                    <a:schemeClr val="dk1">
                      <a:alpha val="40000"/>
                    </a:schemeClr>
                  </a:outerShdw>
                </a:effectLst>
              </a:rPr>
              <a:t>Vollgraf</a:t>
            </a:r>
            <a:r>
              <a:rPr lang="en-US" altLang="zh-CN" sz="1000" b="0" cap="none" spc="0" dirty="0">
                <a:ln w="0"/>
                <a:solidFill>
                  <a:schemeClr val="bg1"/>
                </a:solidFill>
                <a:effectLst>
                  <a:outerShdw blurRad="38100" dist="19050" dir="2700000" algn="tl" rotWithShape="0">
                    <a:schemeClr val="dk1">
                      <a:alpha val="40000"/>
                    </a:schemeClr>
                  </a:outerShdw>
                </a:effectLst>
              </a:rPr>
              <a:t>, R., FLAIR: An Easy-to-Use Framework for State-of-the-Art NLP, 2019.</a:t>
            </a:r>
          </a:p>
          <a:p>
            <a:r>
              <a:rPr lang="en-US" altLang="zh-CN" sz="1000" dirty="0">
                <a:ln w="0"/>
                <a:solidFill>
                  <a:schemeClr val="bg1"/>
                </a:solidFill>
                <a:effectLst>
                  <a:outerShdw blurRad="38100" dist="19050" dir="2700000" algn="tl" rotWithShape="0">
                    <a:schemeClr val="dk1">
                      <a:alpha val="40000"/>
                    </a:schemeClr>
                  </a:outerShdw>
                </a:effectLst>
              </a:rPr>
              <a:t>12. </a:t>
            </a:r>
            <a:r>
              <a:rPr lang="en-US" altLang="zh-CN" sz="1000" b="0" cap="none" spc="0" dirty="0">
                <a:ln w="0"/>
                <a:solidFill>
                  <a:schemeClr val="bg1"/>
                </a:solidFill>
                <a:effectLst>
                  <a:outerShdw blurRad="38100" dist="19050" dir="2700000" algn="tl" rotWithShape="0">
                    <a:schemeClr val="dk1">
                      <a:alpha val="40000"/>
                    </a:schemeClr>
                  </a:outerShdw>
                </a:effectLst>
              </a:rPr>
              <a:t>Tomas, M., Kai, C., Greg, C., Jeffrey, D., Efficient Estimation of Word Representations in Vector Space, 2013.</a:t>
            </a:r>
          </a:p>
          <a:p>
            <a:r>
              <a:rPr lang="en-US" altLang="zh-CN" sz="1000" dirty="0">
                <a:ln w="0"/>
                <a:solidFill>
                  <a:schemeClr val="bg1"/>
                </a:solidFill>
                <a:effectLst>
                  <a:outerShdw blurRad="38100" dist="19050" dir="2700000" algn="tl" rotWithShape="0">
                    <a:schemeClr val="dk1">
                      <a:alpha val="40000"/>
                    </a:schemeClr>
                  </a:outerShdw>
                </a:effectLst>
              </a:rPr>
              <a:t>13. </a:t>
            </a:r>
            <a:r>
              <a:rPr lang="en-US" altLang="zh-CN" sz="1000" b="0" cap="none" spc="0" dirty="0">
                <a:ln w="0"/>
                <a:solidFill>
                  <a:schemeClr val="bg1"/>
                </a:solidFill>
                <a:effectLst>
                  <a:outerShdw blurRad="38100" dist="19050" dir="2700000" algn="tl" rotWithShape="0">
                    <a:schemeClr val="dk1">
                      <a:alpha val="40000"/>
                    </a:schemeClr>
                  </a:outerShdw>
                </a:effectLst>
              </a:rPr>
              <a:t>Tomas, M., Ilya, s., Kai, C., Greg, C., Jeffrey, D., Distributed Representations of Words and Phrases and their Compositionality, 2013.</a:t>
            </a:r>
          </a:p>
          <a:p>
            <a:r>
              <a:rPr lang="en-US" altLang="zh-CN" sz="1000" dirty="0">
                <a:ln w="0"/>
                <a:solidFill>
                  <a:schemeClr val="bg1"/>
                </a:solidFill>
                <a:effectLst>
                  <a:outerShdw blurRad="38100" dist="19050" dir="2700000" algn="tl" rotWithShape="0">
                    <a:schemeClr val="dk1">
                      <a:alpha val="40000"/>
                    </a:schemeClr>
                  </a:outerShdw>
                </a:effectLst>
              </a:rPr>
              <a:t>14. </a:t>
            </a:r>
            <a:r>
              <a:rPr lang="en-US" altLang="zh-CN" sz="1000" b="0" cap="none" spc="0" dirty="0" err="1">
                <a:ln w="0"/>
                <a:solidFill>
                  <a:schemeClr val="bg1"/>
                </a:solidFill>
                <a:effectLst>
                  <a:outerShdw blurRad="38100" dist="19050" dir="2700000" algn="tl" rotWithShape="0">
                    <a:schemeClr val="dk1">
                      <a:alpha val="40000"/>
                    </a:schemeClr>
                  </a:outerShdw>
                </a:effectLst>
              </a:rPr>
              <a:t>Mnih</a:t>
            </a:r>
            <a:r>
              <a:rPr lang="en-US" altLang="zh-CN" sz="1000" b="0" cap="none" spc="0" dirty="0">
                <a:ln w="0"/>
                <a:solidFill>
                  <a:schemeClr val="bg1"/>
                </a:solidFill>
                <a:effectLst>
                  <a:outerShdw blurRad="38100" dist="19050" dir="2700000" algn="tl" rotWithShape="0">
                    <a:schemeClr val="dk1">
                      <a:alpha val="40000"/>
                    </a:schemeClr>
                  </a:outerShdw>
                </a:effectLst>
              </a:rPr>
              <a:t>, A., Hinton, G., Three new graphical models for statistical language modelling, 2007.</a:t>
            </a:r>
          </a:p>
          <a:p>
            <a:r>
              <a:rPr lang="en-US" altLang="zh-CN" sz="1000" dirty="0">
                <a:ln w="0"/>
                <a:solidFill>
                  <a:schemeClr val="bg1"/>
                </a:solidFill>
                <a:effectLst>
                  <a:outerShdw blurRad="38100" dist="19050" dir="2700000" algn="tl" rotWithShape="0">
                    <a:schemeClr val="dk1">
                      <a:alpha val="40000"/>
                    </a:schemeClr>
                  </a:outerShdw>
                </a:effectLst>
              </a:rPr>
              <a:t>15. </a:t>
            </a:r>
            <a:r>
              <a:rPr lang="en-US" altLang="zh-CN" sz="1000" b="0" cap="none" spc="0" dirty="0">
                <a:ln w="0"/>
                <a:solidFill>
                  <a:schemeClr val="bg1"/>
                </a:solidFill>
                <a:effectLst>
                  <a:outerShdw blurRad="38100" dist="19050" dir="2700000" algn="tl" rotWithShape="0">
                    <a:schemeClr val="dk1">
                      <a:alpha val="40000"/>
                    </a:schemeClr>
                  </a:outerShdw>
                </a:effectLst>
              </a:rPr>
              <a:t>Koeman, J., Rea, W., How Does Latent Semantic Analysis Work? A </a:t>
            </a:r>
            <a:r>
              <a:rPr lang="en-US" altLang="zh-CN" sz="1000" b="0" cap="none" spc="0" dirty="0" err="1">
                <a:ln w="0"/>
                <a:solidFill>
                  <a:schemeClr val="bg1"/>
                </a:solidFill>
                <a:effectLst>
                  <a:outerShdw blurRad="38100" dist="19050" dir="2700000" algn="tl" rotWithShape="0">
                    <a:schemeClr val="dk1">
                      <a:alpha val="40000"/>
                    </a:schemeClr>
                  </a:outerShdw>
                </a:effectLst>
              </a:rPr>
              <a:t>Visualisation</a:t>
            </a:r>
            <a:r>
              <a:rPr lang="en-US" altLang="zh-CN" sz="1000" b="0" cap="none" spc="0" dirty="0">
                <a:ln w="0"/>
                <a:solidFill>
                  <a:schemeClr val="bg1"/>
                </a:solidFill>
                <a:effectLst>
                  <a:outerShdw blurRad="38100" dist="19050" dir="2700000" algn="tl" rotWithShape="0">
                    <a:schemeClr val="dk1">
                      <a:alpha val="40000"/>
                    </a:schemeClr>
                  </a:outerShdw>
                </a:effectLst>
              </a:rPr>
              <a:t> Approach, 2014.</a:t>
            </a:r>
          </a:p>
          <a:p>
            <a:r>
              <a:rPr lang="en-US" altLang="zh-CN" sz="1000" dirty="0">
                <a:ln w="0"/>
                <a:solidFill>
                  <a:schemeClr val="bg1"/>
                </a:solidFill>
                <a:effectLst>
                  <a:outerShdw blurRad="38100" dist="19050" dir="2700000" algn="tl" rotWithShape="0">
                    <a:schemeClr val="dk1">
                      <a:alpha val="40000"/>
                    </a:schemeClr>
                  </a:outerShdw>
                </a:effectLst>
              </a:rPr>
              <a:t>16. </a:t>
            </a:r>
            <a:r>
              <a:rPr lang="en-US" altLang="zh-CN" sz="1000" b="0" cap="none" spc="0" dirty="0">
                <a:ln w="0"/>
                <a:solidFill>
                  <a:schemeClr val="bg1"/>
                </a:solidFill>
                <a:effectLst>
                  <a:outerShdw blurRad="38100" dist="19050" dir="2700000" algn="tl" rotWithShape="0">
                    <a:schemeClr val="dk1">
                      <a:alpha val="40000"/>
                    </a:schemeClr>
                  </a:outerShdw>
                </a:effectLst>
              </a:rPr>
              <a:t>Radford, A., Narasimhan, K., </a:t>
            </a:r>
            <a:r>
              <a:rPr lang="en-US" altLang="zh-CN" sz="1000" b="0" cap="none" spc="0" dirty="0" err="1">
                <a:ln w="0"/>
                <a:solidFill>
                  <a:schemeClr val="bg1"/>
                </a:solidFill>
                <a:effectLst>
                  <a:outerShdw blurRad="38100" dist="19050" dir="2700000" algn="tl" rotWithShape="0">
                    <a:schemeClr val="dk1">
                      <a:alpha val="40000"/>
                    </a:schemeClr>
                  </a:outerShdw>
                </a:effectLst>
              </a:rPr>
              <a:t>Salimans</a:t>
            </a:r>
            <a:r>
              <a:rPr lang="en-US" altLang="zh-CN" sz="1000" b="0" cap="none" spc="0" dirty="0">
                <a:ln w="0"/>
                <a:solidFill>
                  <a:schemeClr val="bg1"/>
                </a:solidFill>
                <a:effectLst>
                  <a:outerShdw blurRad="38100" dist="19050" dir="2700000" algn="tl" rotWithShape="0">
                    <a:schemeClr val="dk1">
                      <a:alpha val="40000"/>
                    </a:schemeClr>
                  </a:outerShdw>
                </a:effectLst>
              </a:rPr>
              <a:t>, T., </a:t>
            </a:r>
            <a:r>
              <a:rPr lang="en-US" altLang="zh-CN" sz="1000" b="0" cap="none" spc="0" dirty="0" err="1">
                <a:ln w="0"/>
                <a:solidFill>
                  <a:schemeClr val="bg1"/>
                </a:solidFill>
                <a:effectLst>
                  <a:outerShdw blurRad="38100" dist="19050" dir="2700000" algn="tl" rotWithShape="0">
                    <a:schemeClr val="dk1">
                      <a:alpha val="40000"/>
                    </a:schemeClr>
                  </a:outerShdw>
                </a:effectLst>
              </a:rPr>
              <a:t>Sutskever</a:t>
            </a:r>
            <a:r>
              <a:rPr lang="en-US" altLang="zh-CN" sz="1000" b="0" cap="none" spc="0" dirty="0">
                <a:ln w="0"/>
                <a:solidFill>
                  <a:schemeClr val="bg1"/>
                </a:solidFill>
                <a:effectLst>
                  <a:outerShdw blurRad="38100" dist="19050" dir="2700000" algn="tl" rotWithShape="0">
                    <a:schemeClr val="dk1">
                      <a:alpha val="40000"/>
                    </a:schemeClr>
                  </a:outerShdw>
                </a:effectLst>
              </a:rPr>
              <a:t>, I., Improving Language Understanding by Generative Pre-Training, 2018.</a:t>
            </a:r>
          </a:p>
          <a:p>
            <a:r>
              <a:rPr lang="en-US" altLang="zh-CN" sz="1000" dirty="0">
                <a:ln w="0"/>
                <a:solidFill>
                  <a:schemeClr val="bg1"/>
                </a:solidFill>
                <a:effectLst>
                  <a:outerShdw blurRad="38100" dist="19050" dir="2700000" algn="tl" rotWithShape="0">
                    <a:schemeClr val="dk1">
                      <a:alpha val="40000"/>
                    </a:schemeClr>
                  </a:outerShdw>
                </a:effectLst>
              </a:rPr>
              <a:t>17. </a:t>
            </a:r>
            <a:r>
              <a:rPr lang="en-US" altLang="zh-CN" sz="1000" b="0" cap="none" spc="0" dirty="0">
                <a:ln w="0"/>
                <a:solidFill>
                  <a:schemeClr val="bg1"/>
                </a:solidFill>
                <a:effectLst>
                  <a:outerShdw blurRad="38100" dist="19050" dir="2700000" algn="tl" rotWithShape="0">
                    <a:schemeClr val="dk1">
                      <a:alpha val="40000"/>
                    </a:schemeClr>
                  </a:outerShdw>
                </a:effectLst>
              </a:rPr>
              <a:t>Wang, A., </a:t>
            </a:r>
            <a:r>
              <a:rPr lang="en-US" altLang="zh-CN" sz="1000" b="0" cap="none" spc="0" dirty="0" err="1">
                <a:ln w="0"/>
                <a:solidFill>
                  <a:schemeClr val="bg1"/>
                </a:solidFill>
                <a:effectLst>
                  <a:outerShdw blurRad="38100" dist="19050" dir="2700000" algn="tl" rotWithShape="0">
                    <a:schemeClr val="dk1">
                      <a:alpha val="40000"/>
                    </a:schemeClr>
                  </a:outerShdw>
                </a:effectLst>
              </a:rPr>
              <a:t>Pruksachatkun</a:t>
            </a:r>
            <a:r>
              <a:rPr lang="en-US" altLang="zh-CN" sz="1000" b="0" cap="none" spc="0" dirty="0">
                <a:ln w="0"/>
                <a:solidFill>
                  <a:schemeClr val="bg1"/>
                </a:solidFill>
                <a:effectLst>
                  <a:outerShdw blurRad="38100" dist="19050" dir="2700000" algn="tl" rotWithShape="0">
                    <a:schemeClr val="dk1">
                      <a:alpha val="40000"/>
                    </a:schemeClr>
                  </a:outerShdw>
                </a:effectLst>
              </a:rPr>
              <a:t>, Y., </a:t>
            </a:r>
            <a:r>
              <a:rPr lang="en-US" altLang="zh-CN" sz="1000" b="0" cap="none" spc="0" dirty="0" err="1">
                <a:ln w="0"/>
                <a:solidFill>
                  <a:schemeClr val="bg1"/>
                </a:solidFill>
                <a:effectLst>
                  <a:outerShdw blurRad="38100" dist="19050" dir="2700000" algn="tl" rotWithShape="0">
                    <a:schemeClr val="dk1">
                      <a:alpha val="40000"/>
                    </a:schemeClr>
                  </a:outerShdw>
                </a:effectLst>
              </a:rPr>
              <a:t>Nangia</a:t>
            </a:r>
            <a:r>
              <a:rPr lang="en-US" altLang="zh-CN" sz="1000" b="0" cap="none" spc="0" dirty="0">
                <a:ln w="0"/>
                <a:solidFill>
                  <a:schemeClr val="bg1"/>
                </a:solidFill>
                <a:effectLst>
                  <a:outerShdw blurRad="38100" dist="19050" dir="2700000" algn="tl" rotWithShape="0">
                    <a:schemeClr val="dk1">
                      <a:alpha val="40000"/>
                    </a:schemeClr>
                  </a:outerShdw>
                </a:effectLst>
              </a:rPr>
              <a:t>, N., Singh, A., Michael, J., Hill, F., Levy, O., Bowman, S., </a:t>
            </a:r>
            <a:r>
              <a:rPr lang="en-US" altLang="zh-CN" sz="1000" b="0" cap="none" spc="0" dirty="0" err="1">
                <a:ln w="0"/>
                <a:solidFill>
                  <a:schemeClr val="bg1"/>
                </a:solidFill>
                <a:effectLst>
                  <a:outerShdw blurRad="38100" dist="19050" dir="2700000" algn="tl" rotWithShape="0">
                    <a:schemeClr val="dk1">
                      <a:alpha val="40000"/>
                    </a:schemeClr>
                  </a:outerShdw>
                </a:effectLst>
              </a:rPr>
              <a:t>SuperGLUE</a:t>
            </a:r>
            <a:r>
              <a:rPr lang="en-US" altLang="zh-CN" sz="1000" b="0" cap="none" spc="0" dirty="0">
                <a:ln w="0"/>
                <a:solidFill>
                  <a:schemeClr val="bg1"/>
                </a:solidFill>
                <a:effectLst>
                  <a:outerShdw blurRad="38100" dist="19050" dir="2700000" algn="tl" rotWithShape="0">
                    <a:schemeClr val="dk1">
                      <a:alpha val="40000"/>
                    </a:schemeClr>
                  </a:outerShdw>
                </a:effectLst>
              </a:rPr>
              <a:t>: A Stickier Benchmark for General-Purpose Language Understanding Systems, 2020.</a:t>
            </a:r>
          </a:p>
          <a:p>
            <a:r>
              <a:rPr lang="en-US" altLang="zh-CN" sz="1000" dirty="0">
                <a:ln w="0"/>
                <a:solidFill>
                  <a:schemeClr val="bg1"/>
                </a:solidFill>
                <a:effectLst>
                  <a:outerShdw blurRad="38100" dist="19050" dir="2700000" algn="tl" rotWithShape="0">
                    <a:schemeClr val="dk1">
                      <a:alpha val="40000"/>
                    </a:schemeClr>
                  </a:outerShdw>
                </a:effectLst>
              </a:rPr>
              <a:t>18. </a:t>
            </a:r>
            <a:r>
              <a:rPr lang="en-US" altLang="zh-CN" sz="1000" b="0" cap="none" spc="0" dirty="0" err="1">
                <a:ln w="0"/>
                <a:solidFill>
                  <a:schemeClr val="bg1"/>
                </a:solidFill>
                <a:effectLst>
                  <a:outerShdw blurRad="38100" dist="19050" dir="2700000" algn="tl" rotWithShape="0">
                    <a:schemeClr val="dk1">
                      <a:alpha val="40000"/>
                    </a:schemeClr>
                  </a:outerShdw>
                </a:effectLst>
              </a:rPr>
              <a:t>Dayhoff</a:t>
            </a:r>
            <a:r>
              <a:rPr lang="en-US" altLang="zh-CN" sz="1000" b="0" cap="none" spc="0" dirty="0">
                <a:ln w="0"/>
                <a:solidFill>
                  <a:schemeClr val="bg1"/>
                </a:solidFill>
                <a:effectLst>
                  <a:outerShdw blurRad="38100" dist="19050" dir="2700000" algn="tl" rotWithShape="0">
                    <a:schemeClr val="dk1">
                      <a:alpha val="40000"/>
                    </a:schemeClr>
                  </a:outerShdw>
                </a:effectLst>
              </a:rPr>
              <a:t>, J., Neural network architectures: an introduction, 1990.</a:t>
            </a:r>
          </a:p>
          <a:p>
            <a:r>
              <a:rPr lang="en-US" altLang="zh-CN" sz="1000" dirty="0">
                <a:ln w="0"/>
                <a:solidFill>
                  <a:schemeClr val="bg1"/>
                </a:solidFill>
                <a:effectLst>
                  <a:outerShdw blurRad="38100" dist="19050" dir="2700000" algn="tl" rotWithShape="0">
                    <a:schemeClr val="dk1">
                      <a:alpha val="40000"/>
                    </a:schemeClr>
                  </a:outerShdw>
                </a:effectLst>
              </a:rPr>
              <a:t>19. </a:t>
            </a:r>
            <a:r>
              <a:rPr lang="en-US" altLang="zh-CN" sz="1000" b="0" cap="none" spc="0" dirty="0">
                <a:ln w="0"/>
                <a:solidFill>
                  <a:schemeClr val="bg1"/>
                </a:solidFill>
                <a:effectLst>
                  <a:outerShdw blurRad="38100" dist="19050" dir="2700000" algn="tl" rotWithShape="0">
                    <a:schemeClr val="dk1">
                      <a:alpha val="40000"/>
                    </a:schemeClr>
                  </a:outerShdw>
                </a:effectLst>
              </a:rPr>
              <a:t>Dhillon, A., Verma, G., Convolutional neural network: a review of models, methodologies and applications to object detection, 2020.</a:t>
            </a:r>
          </a:p>
          <a:p>
            <a:r>
              <a:rPr lang="en-US" altLang="zh-CN" sz="1000" dirty="0">
                <a:ln w="0"/>
                <a:solidFill>
                  <a:schemeClr val="bg1"/>
                </a:solidFill>
                <a:effectLst>
                  <a:outerShdw blurRad="38100" dist="19050" dir="2700000" algn="tl" rotWithShape="0">
                    <a:schemeClr val="dk1">
                      <a:alpha val="40000"/>
                    </a:schemeClr>
                  </a:outerShdw>
                </a:effectLst>
              </a:rPr>
              <a:t>20. </a:t>
            </a:r>
            <a:r>
              <a:rPr lang="en-US" altLang="zh-CN" sz="1000" b="0" cap="none" spc="0" dirty="0" err="1">
                <a:ln w="0"/>
                <a:solidFill>
                  <a:schemeClr val="bg1"/>
                </a:solidFill>
                <a:effectLst>
                  <a:outerShdw blurRad="38100" dist="19050" dir="2700000" algn="tl" rotWithShape="0">
                    <a:schemeClr val="dk1">
                      <a:alpha val="40000"/>
                    </a:schemeClr>
                  </a:outerShdw>
                </a:effectLst>
              </a:rPr>
              <a:t>Olien</a:t>
            </a:r>
            <a:r>
              <a:rPr lang="en-US" altLang="zh-CN" sz="1000" b="0" cap="none" spc="0" dirty="0">
                <a:ln w="0"/>
                <a:solidFill>
                  <a:schemeClr val="bg1"/>
                </a:solidFill>
                <a:effectLst>
                  <a:outerShdw blurRad="38100" dist="19050" dir="2700000" algn="tl" rotWithShape="0">
                    <a:schemeClr val="dk1">
                      <a:alpha val="40000"/>
                    </a:schemeClr>
                  </a:outerShdw>
                </a:effectLst>
              </a:rPr>
              <a:t>, L., </a:t>
            </a:r>
            <a:r>
              <a:rPr lang="en-US" altLang="zh-CN" sz="1000" b="0" cap="none" spc="0" dirty="0" err="1">
                <a:ln w="0"/>
                <a:solidFill>
                  <a:schemeClr val="bg1"/>
                </a:solidFill>
                <a:effectLst>
                  <a:outerShdw blurRad="38100" dist="19050" dir="2700000" algn="tl" rotWithShape="0">
                    <a:schemeClr val="dk1">
                      <a:alpha val="40000"/>
                    </a:schemeClr>
                  </a:outerShdw>
                </a:effectLst>
              </a:rPr>
              <a:t>Bélair</a:t>
            </a:r>
            <a:r>
              <a:rPr lang="en-US" altLang="zh-CN" sz="1000" b="0" cap="none" spc="0" dirty="0">
                <a:ln w="0"/>
                <a:solidFill>
                  <a:schemeClr val="bg1"/>
                </a:solidFill>
                <a:effectLst>
                  <a:outerShdw blurRad="38100" dist="19050" dir="2700000" algn="tl" rotWithShape="0">
                    <a:schemeClr val="dk1">
                      <a:alpha val="40000"/>
                    </a:schemeClr>
                  </a:outerShdw>
                </a:effectLst>
              </a:rPr>
              <a:t>, J., Bifurcations, stability, and monotonicity properties of a delayed neural network model, 1997.</a:t>
            </a:r>
          </a:p>
          <a:p>
            <a:r>
              <a:rPr lang="en-US" altLang="zh-CN" sz="1000" dirty="0">
                <a:ln w="0"/>
                <a:solidFill>
                  <a:schemeClr val="bg1"/>
                </a:solidFill>
                <a:effectLst>
                  <a:outerShdw blurRad="38100" dist="19050" dir="2700000" algn="tl" rotWithShape="0">
                    <a:schemeClr val="dk1">
                      <a:alpha val="40000"/>
                    </a:schemeClr>
                  </a:outerShdw>
                </a:effectLst>
              </a:rPr>
              <a:t>21. </a:t>
            </a:r>
            <a:r>
              <a:rPr lang="en-US" altLang="zh-CN" sz="1000" b="0" cap="none" spc="0" dirty="0">
                <a:ln w="0"/>
                <a:solidFill>
                  <a:schemeClr val="bg1"/>
                </a:solidFill>
                <a:effectLst>
                  <a:outerShdw blurRad="38100" dist="19050" dir="2700000" algn="tl" rotWithShape="0">
                    <a:schemeClr val="dk1">
                      <a:alpha val="40000"/>
                    </a:schemeClr>
                  </a:outerShdw>
                </a:effectLst>
              </a:rPr>
              <a:t>Lipton, Z., Berkowitz, J., Elkan, C., A Critical Review of Recurrent Neural Networks for Sequence Learning, 2015.</a:t>
            </a:r>
          </a:p>
          <a:p>
            <a:r>
              <a:rPr lang="en-US" altLang="zh-CN" sz="1000" dirty="0">
                <a:ln w="0"/>
                <a:solidFill>
                  <a:schemeClr val="bg1"/>
                </a:solidFill>
                <a:effectLst>
                  <a:outerShdw blurRad="38100" dist="19050" dir="2700000" algn="tl" rotWithShape="0">
                    <a:schemeClr val="dk1">
                      <a:alpha val="40000"/>
                    </a:schemeClr>
                  </a:outerShdw>
                </a:effectLst>
              </a:rPr>
              <a:t>22. </a:t>
            </a:r>
            <a:r>
              <a:rPr lang="en-US" altLang="zh-CN" sz="1000" b="0" cap="none" spc="0" dirty="0">
                <a:ln w="0"/>
                <a:solidFill>
                  <a:schemeClr val="bg1"/>
                </a:solidFill>
                <a:effectLst>
                  <a:outerShdw blurRad="38100" dist="19050" dir="2700000" algn="tl" rotWithShape="0">
                    <a:schemeClr val="dk1">
                      <a:alpha val="40000"/>
                    </a:schemeClr>
                  </a:outerShdw>
                </a:effectLst>
              </a:rPr>
              <a:t>Yu, Y., Si, X., Hu, C., Zhang, J., A Review of Recurrent Neural Networks: LSTM Cells and Network Architectures, 2019.</a:t>
            </a:r>
          </a:p>
          <a:p>
            <a:r>
              <a:rPr lang="en-US" altLang="zh-CN" sz="1000" dirty="0">
                <a:ln w="0"/>
                <a:solidFill>
                  <a:schemeClr val="bg1"/>
                </a:solidFill>
                <a:effectLst>
                  <a:outerShdw blurRad="38100" dist="19050" dir="2700000" algn="tl" rotWithShape="0">
                    <a:schemeClr val="dk1">
                      <a:alpha val="40000"/>
                    </a:schemeClr>
                  </a:outerShdw>
                </a:effectLst>
              </a:rPr>
              <a:t>23. </a:t>
            </a:r>
            <a:r>
              <a:rPr lang="en-US" altLang="zh-CN" sz="1000" b="0" cap="none" spc="0" dirty="0" err="1">
                <a:ln w="0"/>
                <a:solidFill>
                  <a:schemeClr val="bg1"/>
                </a:solidFill>
                <a:effectLst>
                  <a:outerShdw blurRad="38100" dist="19050" dir="2700000" algn="tl" rotWithShape="0">
                    <a:schemeClr val="dk1">
                      <a:alpha val="40000"/>
                    </a:schemeClr>
                  </a:outerShdw>
                </a:effectLst>
              </a:rPr>
              <a:t>Hochreiter</a:t>
            </a:r>
            <a:r>
              <a:rPr lang="en-US" altLang="zh-CN" sz="1000" b="0" cap="none" spc="0" dirty="0">
                <a:ln w="0"/>
                <a:solidFill>
                  <a:schemeClr val="bg1"/>
                </a:solidFill>
                <a:effectLst>
                  <a:outerShdw blurRad="38100" dist="19050" dir="2700000" algn="tl" rotWithShape="0">
                    <a:schemeClr val="dk1">
                      <a:alpha val="40000"/>
                    </a:schemeClr>
                  </a:outerShdw>
                </a:effectLst>
              </a:rPr>
              <a:t>, S., </a:t>
            </a:r>
            <a:r>
              <a:rPr lang="en-US" altLang="zh-CN" sz="1000" b="0" cap="none" spc="0" dirty="0" err="1">
                <a:ln w="0"/>
                <a:solidFill>
                  <a:schemeClr val="bg1"/>
                </a:solidFill>
                <a:effectLst>
                  <a:outerShdw blurRad="38100" dist="19050" dir="2700000" algn="tl" rotWithShape="0">
                    <a:schemeClr val="dk1">
                      <a:alpha val="40000"/>
                    </a:schemeClr>
                  </a:outerShdw>
                </a:effectLst>
              </a:rPr>
              <a:t>Schmidhuber</a:t>
            </a:r>
            <a:r>
              <a:rPr lang="en-US" altLang="zh-CN" sz="1000" b="0" cap="none" spc="0" dirty="0">
                <a:ln w="0"/>
                <a:solidFill>
                  <a:schemeClr val="bg1"/>
                </a:solidFill>
                <a:effectLst>
                  <a:outerShdw blurRad="38100" dist="19050" dir="2700000" algn="tl" rotWithShape="0">
                    <a:schemeClr val="dk1">
                      <a:alpha val="40000"/>
                    </a:schemeClr>
                  </a:outerShdw>
                </a:effectLst>
              </a:rPr>
              <a:t>, J., Long Short-Term Memory, 1997.</a:t>
            </a:r>
          </a:p>
        </p:txBody>
      </p:sp>
      <p:sp>
        <p:nvSpPr>
          <p:cNvPr id="6" name="矩形 5">
            <a:extLst>
              <a:ext uri="{FF2B5EF4-FFF2-40B4-BE49-F238E27FC236}">
                <a16:creationId xmlns:a16="http://schemas.microsoft.com/office/drawing/2014/main" id="{631D17A0-A4F9-4AB3-93F6-813E29F6AF02}"/>
              </a:ext>
            </a:extLst>
          </p:cNvPr>
          <p:cNvSpPr/>
          <p:nvPr/>
        </p:nvSpPr>
        <p:spPr>
          <a:xfrm>
            <a:off x="6096000" y="797486"/>
            <a:ext cx="5657218" cy="5786199"/>
          </a:xfrm>
          <a:prstGeom prst="rect">
            <a:avLst/>
          </a:prstGeom>
          <a:noFill/>
        </p:spPr>
        <p:txBody>
          <a:bodyPr wrap="square" lIns="91440" tIns="45720" rIns="91440" bIns="45720">
            <a:spAutoFit/>
          </a:bodyPr>
          <a:lstStyle/>
          <a:p>
            <a:r>
              <a:rPr lang="en-US" altLang="zh-CN" sz="1000" b="0" cap="none" spc="0" dirty="0">
                <a:ln w="0"/>
                <a:solidFill>
                  <a:schemeClr val="bg1"/>
                </a:solidFill>
                <a:effectLst>
                  <a:outerShdw blurRad="38100" dist="19050" dir="2700000" algn="tl" rotWithShape="0">
                    <a:schemeClr val="dk1">
                      <a:alpha val="40000"/>
                    </a:schemeClr>
                  </a:outerShdw>
                </a:effectLst>
              </a:rPr>
              <a:t>24. </a:t>
            </a:r>
            <a:r>
              <a:rPr lang="en-US" altLang="zh-CN" sz="1000" b="0" cap="none" spc="0" dirty="0" err="1">
                <a:ln w="0"/>
                <a:solidFill>
                  <a:schemeClr val="bg1"/>
                </a:solidFill>
                <a:effectLst>
                  <a:outerShdw blurRad="38100" dist="19050" dir="2700000" algn="tl" rotWithShape="0">
                    <a:schemeClr val="dk1">
                      <a:alpha val="40000"/>
                    </a:schemeClr>
                  </a:outerShdw>
                </a:effectLst>
              </a:rPr>
              <a:t>Floridi</a:t>
            </a:r>
            <a:r>
              <a:rPr lang="en-US" altLang="zh-CN" sz="1000" b="0" cap="none" spc="0" dirty="0">
                <a:ln w="0"/>
                <a:solidFill>
                  <a:schemeClr val="bg1"/>
                </a:solidFill>
                <a:effectLst>
                  <a:outerShdw blurRad="38100" dist="19050" dir="2700000" algn="tl" rotWithShape="0">
                    <a:schemeClr val="dk1">
                      <a:alpha val="40000"/>
                    </a:schemeClr>
                  </a:outerShdw>
                </a:effectLst>
              </a:rPr>
              <a:t>, L., </a:t>
            </a:r>
            <a:r>
              <a:rPr lang="en-US" altLang="zh-CN" sz="1000" b="0" cap="none" spc="0" dirty="0" err="1">
                <a:ln w="0"/>
                <a:solidFill>
                  <a:schemeClr val="bg1"/>
                </a:solidFill>
                <a:effectLst>
                  <a:outerShdw blurRad="38100" dist="19050" dir="2700000" algn="tl" rotWithShape="0">
                    <a:schemeClr val="dk1">
                      <a:alpha val="40000"/>
                    </a:schemeClr>
                  </a:outerShdw>
                </a:effectLst>
              </a:rPr>
              <a:t>Chiriatti</a:t>
            </a:r>
            <a:r>
              <a:rPr lang="en-US" altLang="zh-CN" sz="1000" b="0" cap="none" spc="0" dirty="0">
                <a:ln w="0"/>
                <a:solidFill>
                  <a:schemeClr val="bg1"/>
                </a:solidFill>
                <a:effectLst>
                  <a:outerShdw blurRad="38100" dist="19050" dir="2700000" algn="tl" rotWithShape="0">
                    <a:schemeClr val="dk1">
                      <a:alpha val="40000"/>
                    </a:schemeClr>
                  </a:outerShdw>
                </a:effectLst>
              </a:rPr>
              <a:t>, M., GPT-3: Its Nature, Scope, Limits, and Consequences, 2020.</a:t>
            </a:r>
          </a:p>
          <a:p>
            <a:r>
              <a:rPr lang="en-US" altLang="zh-CN" sz="1000" dirty="0">
                <a:ln w="0"/>
                <a:solidFill>
                  <a:schemeClr val="bg1"/>
                </a:solidFill>
                <a:effectLst>
                  <a:outerShdw blurRad="38100" dist="19050" dir="2700000" algn="tl" rotWithShape="0">
                    <a:schemeClr val="dk1">
                      <a:alpha val="40000"/>
                    </a:schemeClr>
                  </a:outerShdw>
                </a:effectLst>
              </a:rPr>
              <a:t>25. </a:t>
            </a:r>
            <a:r>
              <a:rPr lang="en-US" altLang="zh-CN" sz="1000" b="0" cap="none" spc="0" dirty="0">
                <a:ln w="0"/>
                <a:solidFill>
                  <a:schemeClr val="bg1"/>
                </a:solidFill>
                <a:effectLst>
                  <a:outerShdw blurRad="38100" dist="19050" dir="2700000" algn="tl" rotWithShape="0">
                    <a:schemeClr val="dk1">
                      <a:alpha val="40000"/>
                    </a:schemeClr>
                  </a:outerShdw>
                </a:effectLst>
              </a:rPr>
              <a:t>Dale, R., GPT-3: What’s it good for?, 2021.</a:t>
            </a:r>
          </a:p>
          <a:p>
            <a:r>
              <a:rPr lang="en-US" altLang="zh-CN" sz="1000" dirty="0">
                <a:ln w="0"/>
                <a:solidFill>
                  <a:schemeClr val="bg1"/>
                </a:solidFill>
                <a:effectLst>
                  <a:outerShdw blurRad="38100" dist="19050" dir="2700000" algn="tl" rotWithShape="0">
                    <a:schemeClr val="dk1">
                      <a:alpha val="40000"/>
                    </a:schemeClr>
                  </a:outerShdw>
                </a:effectLst>
              </a:rPr>
              <a:t>26. </a:t>
            </a:r>
            <a:r>
              <a:rPr lang="en-US" altLang="zh-CN" sz="1000" b="0" cap="none" spc="0" dirty="0">
                <a:ln w="0"/>
                <a:solidFill>
                  <a:schemeClr val="bg1"/>
                </a:solidFill>
                <a:effectLst>
                  <a:outerShdw blurRad="38100" dist="19050" dir="2700000" algn="tl" rotWithShape="0">
                    <a:schemeClr val="dk1">
                      <a:alpha val="40000"/>
                    </a:schemeClr>
                  </a:outerShdw>
                </a:effectLst>
              </a:rPr>
              <a:t>Radford, A., Wu, J., Child, R., Luan, D., </a:t>
            </a:r>
            <a:r>
              <a:rPr lang="en-US" altLang="zh-CN" sz="1000" b="0" cap="none" spc="0" dirty="0" err="1">
                <a:ln w="0"/>
                <a:solidFill>
                  <a:schemeClr val="bg1"/>
                </a:solidFill>
                <a:effectLst>
                  <a:outerShdw blurRad="38100" dist="19050" dir="2700000" algn="tl" rotWithShape="0">
                    <a:schemeClr val="dk1">
                      <a:alpha val="40000"/>
                    </a:schemeClr>
                  </a:outerShdw>
                </a:effectLst>
              </a:rPr>
              <a:t>Amodei</a:t>
            </a:r>
            <a:r>
              <a:rPr lang="en-US" altLang="zh-CN" sz="1000" b="0" cap="none" spc="0" dirty="0">
                <a:ln w="0"/>
                <a:solidFill>
                  <a:schemeClr val="bg1"/>
                </a:solidFill>
                <a:effectLst>
                  <a:outerShdw blurRad="38100" dist="19050" dir="2700000" algn="tl" rotWithShape="0">
                    <a:schemeClr val="dk1">
                      <a:alpha val="40000"/>
                    </a:schemeClr>
                  </a:outerShdw>
                </a:effectLst>
              </a:rPr>
              <a:t>, D., </a:t>
            </a:r>
            <a:r>
              <a:rPr lang="en-US" altLang="zh-CN" sz="1000" b="0" cap="none" spc="0" dirty="0" err="1">
                <a:ln w="0"/>
                <a:solidFill>
                  <a:schemeClr val="bg1"/>
                </a:solidFill>
                <a:effectLst>
                  <a:outerShdw blurRad="38100" dist="19050" dir="2700000" algn="tl" rotWithShape="0">
                    <a:schemeClr val="dk1">
                      <a:alpha val="40000"/>
                    </a:schemeClr>
                  </a:outerShdw>
                </a:effectLst>
              </a:rPr>
              <a:t>Sutskever</a:t>
            </a:r>
            <a:r>
              <a:rPr lang="en-US" altLang="zh-CN" sz="1000" b="0" cap="none" spc="0" dirty="0">
                <a:ln w="0"/>
                <a:solidFill>
                  <a:schemeClr val="bg1"/>
                </a:solidFill>
                <a:effectLst>
                  <a:outerShdw blurRad="38100" dist="19050" dir="2700000" algn="tl" rotWithShape="0">
                    <a:schemeClr val="dk1">
                      <a:alpha val="40000"/>
                    </a:schemeClr>
                  </a:outerShdw>
                </a:effectLst>
              </a:rPr>
              <a:t>, I., Language Models are Unsupervised Multitask Learners, 2019.</a:t>
            </a:r>
          </a:p>
          <a:p>
            <a:r>
              <a:rPr lang="en-US" altLang="zh-CN" sz="1000" dirty="0">
                <a:ln w="0"/>
                <a:solidFill>
                  <a:schemeClr val="bg1"/>
                </a:solidFill>
                <a:effectLst>
                  <a:outerShdw blurRad="38100" dist="19050" dir="2700000" algn="tl" rotWithShape="0">
                    <a:schemeClr val="dk1">
                      <a:alpha val="40000"/>
                    </a:schemeClr>
                  </a:outerShdw>
                </a:effectLst>
              </a:rPr>
              <a:t>27. </a:t>
            </a:r>
            <a:r>
              <a:rPr lang="en-US" altLang="zh-CN" sz="1000" b="0" cap="none" spc="0" dirty="0">
                <a:ln w="0"/>
                <a:solidFill>
                  <a:schemeClr val="bg1"/>
                </a:solidFill>
                <a:effectLst>
                  <a:outerShdw blurRad="38100" dist="19050" dir="2700000" algn="tl" rotWithShape="0">
                    <a:schemeClr val="dk1">
                      <a:alpha val="40000"/>
                    </a:schemeClr>
                  </a:outerShdw>
                </a:effectLst>
              </a:rPr>
              <a:t>Tom B., B., Mann, B., Ryder, N., Subbiah, M., Kaplan, J., </a:t>
            </a:r>
            <a:r>
              <a:rPr lang="en-US" altLang="zh-CN" sz="1000" b="0" cap="none" spc="0" dirty="0" err="1">
                <a:ln w="0"/>
                <a:solidFill>
                  <a:schemeClr val="bg1"/>
                </a:solidFill>
                <a:effectLst>
                  <a:outerShdw blurRad="38100" dist="19050" dir="2700000" algn="tl" rotWithShape="0">
                    <a:schemeClr val="dk1">
                      <a:alpha val="40000"/>
                    </a:schemeClr>
                  </a:outerShdw>
                </a:effectLst>
              </a:rPr>
              <a:t>Dhariwal</a:t>
            </a:r>
            <a:r>
              <a:rPr lang="en-US" altLang="zh-CN" sz="1000" b="0" cap="none" spc="0" dirty="0">
                <a:ln w="0"/>
                <a:solidFill>
                  <a:schemeClr val="bg1"/>
                </a:solidFill>
                <a:effectLst>
                  <a:outerShdw blurRad="38100" dist="19050" dir="2700000" algn="tl" rotWithShape="0">
                    <a:schemeClr val="dk1">
                      <a:alpha val="40000"/>
                    </a:schemeClr>
                  </a:outerShdw>
                </a:effectLst>
              </a:rPr>
              <a:t>, P., </a:t>
            </a:r>
            <a:r>
              <a:rPr lang="en-US" altLang="zh-CN" sz="1000" b="0" cap="none" spc="0" dirty="0" err="1">
                <a:ln w="0"/>
                <a:solidFill>
                  <a:schemeClr val="bg1"/>
                </a:solidFill>
                <a:effectLst>
                  <a:outerShdw blurRad="38100" dist="19050" dir="2700000" algn="tl" rotWithShape="0">
                    <a:schemeClr val="dk1">
                      <a:alpha val="40000"/>
                    </a:schemeClr>
                  </a:outerShdw>
                </a:effectLst>
              </a:rPr>
              <a:t>Neelakantan</a:t>
            </a:r>
            <a:r>
              <a:rPr lang="en-US" altLang="zh-CN" sz="1000" b="0" cap="none" spc="0" dirty="0">
                <a:ln w="0"/>
                <a:solidFill>
                  <a:schemeClr val="bg1"/>
                </a:solidFill>
                <a:effectLst>
                  <a:outerShdw blurRad="38100" dist="19050" dir="2700000" algn="tl" rotWithShape="0">
                    <a:schemeClr val="dk1">
                      <a:alpha val="40000"/>
                    </a:schemeClr>
                  </a:outerShdw>
                </a:effectLst>
              </a:rPr>
              <a:t>, A. et al, Language models are few-shot learners, 2020.</a:t>
            </a:r>
          </a:p>
          <a:p>
            <a:r>
              <a:rPr lang="en-US" altLang="zh-CN" sz="1000" dirty="0">
                <a:ln w="0"/>
                <a:solidFill>
                  <a:schemeClr val="bg1"/>
                </a:solidFill>
                <a:effectLst>
                  <a:outerShdw blurRad="38100" dist="19050" dir="2700000" algn="tl" rotWithShape="0">
                    <a:schemeClr val="dk1">
                      <a:alpha val="40000"/>
                    </a:schemeClr>
                  </a:outerShdw>
                </a:effectLst>
              </a:rPr>
              <a:t>28. </a:t>
            </a:r>
            <a:r>
              <a:rPr lang="en-US" altLang="zh-CN" sz="1000" b="0" cap="none" spc="0" dirty="0">
                <a:ln w="0"/>
                <a:solidFill>
                  <a:schemeClr val="bg1"/>
                </a:solidFill>
                <a:effectLst>
                  <a:outerShdw blurRad="38100" dist="19050" dir="2700000" algn="tl" rotWithShape="0">
                    <a:schemeClr val="dk1">
                      <a:alpha val="40000"/>
                    </a:schemeClr>
                  </a:outerShdw>
                </a:effectLst>
              </a:rPr>
              <a:t>Vaswani, A., </a:t>
            </a:r>
            <a:r>
              <a:rPr lang="en-US" altLang="zh-CN" sz="1000" b="0" cap="none" spc="0" dirty="0" err="1">
                <a:ln w="0"/>
                <a:solidFill>
                  <a:schemeClr val="bg1"/>
                </a:solidFill>
                <a:effectLst>
                  <a:outerShdw blurRad="38100" dist="19050" dir="2700000" algn="tl" rotWithShape="0">
                    <a:schemeClr val="dk1">
                      <a:alpha val="40000"/>
                    </a:schemeClr>
                  </a:outerShdw>
                </a:effectLst>
              </a:rPr>
              <a:t>Shazeer</a:t>
            </a:r>
            <a:r>
              <a:rPr lang="en-US" altLang="zh-CN" sz="1000" b="0" cap="none" spc="0" dirty="0">
                <a:ln w="0"/>
                <a:solidFill>
                  <a:schemeClr val="bg1"/>
                </a:solidFill>
                <a:effectLst>
                  <a:outerShdw blurRad="38100" dist="19050" dir="2700000" algn="tl" rotWithShape="0">
                    <a:schemeClr val="dk1">
                      <a:alpha val="40000"/>
                    </a:schemeClr>
                  </a:outerShdw>
                </a:effectLst>
              </a:rPr>
              <a:t>, N., Parmar, N., </a:t>
            </a:r>
            <a:r>
              <a:rPr lang="en-US" altLang="zh-CN" sz="1000" b="0" cap="none" spc="0" dirty="0" err="1">
                <a:ln w="0"/>
                <a:solidFill>
                  <a:schemeClr val="bg1"/>
                </a:solidFill>
                <a:effectLst>
                  <a:outerShdw blurRad="38100" dist="19050" dir="2700000" algn="tl" rotWithShape="0">
                    <a:schemeClr val="dk1">
                      <a:alpha val="40000"/>
                    </a:schemeClr>
                  </a:outerShdw>
                </a:effectLst>
              </a:rPr>
              <a:t>Uszkoreit</a:t>
            </a:r>
            <a:r>
              <a:rPr lang="en-US" altLang="zh-CN" sz="1000" b="0" cap="none" spc="0" dirty="0">
                <a:ln w="0"/>
                <a:solidFill>
                  <a:schemeClr val="bg1"/>
                </a:solidFill>
                <a:effectLst>
                  <a:outerShdw blurRad="38100" dist="19050" dir="2700000" algn="tl" rotWithShape="0">
                    <a:schemeClr val="dk1">
                      <a:alpha val="40000"/>
                    </a:schemeClr>
                  </a:outerShdw>
                </a:effectLst>
              </a:rPr>
              <a:t>, J., Jones, L., Gomez, A., Kaiser, L., </a:t>
            </a:r>
            <a:r>
              <a:rPr lang="en-US" altLang="zh-CN" sz="1000" b="0" cap="none" spc="0" dirty="0" err="1">
                <a:ln w="0"/>
                <a:solidFill>
                  <a:schemeClr val="bg1"/>
                </a:solidFill>
                <a:effectLst>
                  <a:outerShdw blurRad="38100" dist="19050" dir="2700000" algn="tl" rotWithShape="0">
                    <a:schemeClr val="dk1">
                      <a:alpha val="40000"/>
                    </a:schemeClr>
                  </a:outerShdw>
                </a:effectLst>
              </a:rPr>
              <a:t>Polosukhin</a:t>
            </a:r>
            <a:r>
              <a:rPr lang="en-US" altLang="zh-CN" sz="1000" b="0" cap="none" spc="0" dirty="0">
                <a:ln w="0"/>
                <a:solidFill>
                  <a:schemeClr val="bg1"/>
                </a:solidFill>
                <a:effectLst>
                  <a:outerShdw blurRad="38100" dist="19050" dir="2700000" algn="tl" rotWithShape="0">
                    <a:schemeClr val="dk1">
                      <a:alpha val="40000"/>
                    </a:schemeClr>
                  </a:outerShdw>
                </a:effectLst>
              </a:rPr>
              <a:t>, I., Attention is All you Need, 2017.</a:t>
            </a:r>
          </a:p>
          <a:p>
            <a:r>
              <a:rPr lang="en-US" altLang="zh-CN" sz="1000" dirty="0">
                <a:ln w="0"/>
                <a:solidFill>
                  <a:schemeClr val="bg1"/>
                </a:solidFill>
                <a:effectLst>
                  <a:outerShdw blurRad="38100" dist="19050" dir="2700000" algn="tl" rotWithShape="0">
                    <a:schemeClr val="dk1">
                      <a:alpha val="40000"/>
                    </a:schemeClr>
                  </a:outerShdw>
                </a:effectLst>
              </a:rPr>
              <a:t>29. </a:t>
            </a:r>
            <a:r>
              <a:rPr lang="en-US" altLang="zh-CN" sz="1000" b="0" cap="none" spc="0" dirty="0" err="1">
                <a:ln w="0"/>
                <a:solidFill>
                  <a:schemeClr val="bg1"/>
                </a:solidFill>
                <a:effectLst>
                  <a:outerShdw blurRad="38100" dist="19050" dir="2700000" algn="tl" rotWithShape="0">
                    <a:schemeClr val="dk1">
                      <a:alpha val="40000"/>
                    </a:schemeClr>
                  </a:outerShdw>
                </a:effectLst>
              </a:rPr>
              <a:t>Rajeswaran</a:t>
            </a:r>
            <a:r>
              <a:rPr lang="en-US" altLang="zh-CN" sz="1000" b="0" cap="none" spc="0" dirty="0">
                <a:ln w="0"/>
                <a:solidFill>
                  <a:schemeClr val="bg1"/>
                </a:solidFill>
                <a:effectLst>
                  <a:outerShdw blurRad="38100" dist="19050" dir="2700000" algn="tl" rotWithShape="0">
                    <a:schemeClr val="dk1">
                      <a:alpha val="40000"/>
                    </a:schemeClr>
                  </a:outerShdw>
                </a:effectLst>
              </a:rPr>
              <a:t>, A., Finn, C., </a:t>
            </a:r>
            <a:r>
              <a:rPr lang="en-US" altLang="zh-CN" sz="1000" b="0" cap="none" spc="0" dirty="0" err="1">
                <a:ln w="0"/>
                <a:solidFill>
                  <a:schemeClr val="bg1"/>
                </a:solidFill>
                <a:effectLst>
                  <a:outerShdw blurRad="38100" dist="19050" dir="2700000" algn="tl" rotWithShape="0">
                    <a:schemeClr val="dk1">
                      <a:alpha val="40000"/>
                    </a:schemeClr>
                  </a:outerShdw>
                </a:effectLst>
              </a:rPr>
              <a:t>Kakade</a:t>
            </a:r>
            <a:r>
              <a:rPr lang="en-US" altLang="zh-CN" sz="1000" b="0" cap="none" spc="0" dirty="0">
                <a:ln w="0"/>
                <a:solidFill>
                  <a:schemeClr val="bg1"/>
                </a:solidFill>
                <a:effectLst>
                  <a:outerShdw blurRad="38100" dist="19050" dir="2700000" algn="tl" rotWithShape="0">
                    <a:schemeClr val="dk1">
                      <a:alpha val="40000"/>
                    </a:schemeClr>
                  </a:outerShdw>
                </a:effectLst>
              </a:rPr>
              <a:t>, S., Levine, S., Meta-Learning with Implicit Gradients, 2019.</a:t>
            </a:r>
          </a:p>
          <a:p>
            <a:r>
              <a:rPr lang="en-US" altLang="zh-CN" sz="1000" dirty="0">
                <a:ln w="0"/>
                <a:solidFill>
                  <a:schemeClr val="bg1"/>
                </a:solidFill>
                <a:effectLst>
                  <a:outerShdw blurRad="38100" dist="19050" dir="2700000" algn="tl" rotWithShape="0">
                    <a:schemeClr val="dk1">
                      <a:alpha val="40000"/>
                    </a:schemeClr>
                  </a:outerShdw>
                </a:effectLst>
              </a:rPr>
              <a:t>30. </a:t>
            </a:r>
            <a:r>
              <a:rPr lang="en-US" altLang="zh-CN" sz="1000" b="0" cap="none" spc="0" dirty="0">
                <a:ln w="0"/>
                <a:solidFill>
                  <a:schemeClr val="bg1"/>
                </a:solidFill>
                <a:effectLst>
                  <a:outerShdw blurRad="38100" dist="19050" dir="2700000" algn="tl" rotWithShape="0">
                    <a:schemeClr val="dk1">
                      <a:alpha val="40000"/>
                    </a:schemeClr>
                  </a:outerShdw>
                </a:effectLst>
              </a:rPr>
              <a:t>Finn, C., </a:t>
            </a:r>
            <a:r>
              <a:rPr lang="en-US" altLang="zh-CN" sz="1000" b="0" cap="none" spc="0" dirty="0" err="1">
                <a:ln w="0"/>
                <a:solidFill>
                  <a:schemeClr val="bg1"/>
                </a:solidFill>
                <a:effectLst>
                  <a:outerShdw blurRad="38100" dist="19050" dir="2700000" algn="tl" rotWithShape="0">
                    <a:schemeClr val="dk1">
                      <a:alpha val="40000"/>
                    </a:schemeClr>
                  </a:outerShdw>
                </a:effectLst>
              </a:rPr>
              <a:t>Abbeel</a:t>
            </a:r>
            <a:r>
              <a:rPr lang="en-US" altLang="zh-CN" sz="1000" b="0" cap="none" spc="0" dirty="0">
                <a:ln w="0"/>
                <a:solidFill>
                  <a:schemeClr val="bg1"/>
                </a:solidFill>
                <a:effectLst>
                  <a:outerShdw blurRad="38100" dist="19050" dir="2700000" algn="tl" rotWithShape="0">
                    <a:schemeClr val="dk1">
                      <a:alpha val="40000"/>
                    </a:schemeClr>
                  </a:outerShdw>
                </a:effectLst>
              </a:rPr>
              <a:t>, P., Levine, S., Model-Agnostic Meta-Learning for Fast Adaptation of Deep Networks, 2017.</a:t>
            </a:r>
          </a:p>
          <a:p>
            <a:r>
              <a:rPr lang="en-US" altLang="zh-CN" sz="1000" dirty="0">
                <a:ln w="0"/>
                <a:solidFill>
                  <a:schemeClr val="bg1"/>
                </a:solidFill>
                <a:effectLst>
                  <a:outerShdw blurRad="38100" dist="19050" dir="2700000" algn="tl" rotWithShape="0">
                    <a:schemeClr val="dk1">
                      <a:alpha val="40000"/>
                    </a:schemeClr>
                  </a:outerShdw>
                </a:effectLst>
              </a:rPr>
              <a:t>31. </a:t>
            </a:r>
            <a:r>
              <a:rPr lang="en-US" altLang="zh-CN" sz="1000" b="0" cap="none" spc="0" dirty="0">
                <a:ln w="0"/>
                <a:solidFill>
                  <a:schemeClr val="bg1"/>
                </a:solidFill>
                <a:effectLst>
                  <a:outerShdw blurRad="38100" dist="19050" dir="2700000" algn="tl" rotWithShape="0">
                    <a:schemeClr val="dk1">
                      <a:alpha val="40000"/>
                    </a:schemeClr>
                  </a:outerShdw>
                </a:effectLst>
              </a:rPr>
              <a:t>Chen, M., </a:t>
            </a:r>
            <a:r>
              <a:rPr lang="en-US" altLang="zh-CN" sz="1000" b="0" cap="none" spc="0" dirty="0" err="1">
                <a:ln w="0"/>
                <a:solidFill>
                  <a:schemeClr val="bg1"/>
                </a:solidFill>
                <a:effectLst>
                  <a:outerShdw blurRad="38100" dist="19050" dir="2700000" algn="tl" rotWithShape="0">
                    <a:schemeClr val="dk1">
                      <a:alpha val="40000"/>
                    </a:schemeClr>
                  </a:outerShdw>
                </a:effectLst>
              </a:rPr>
              <a:t>Tworek</a:t>
            </a:r>
            <a:r>
              <a:rPr lang="en-US" altLang="zh-CN" sz="1000" b="0" cap="none" spc="0" dirty="0">
                <a:ln w="0"/>
                <a:solidFill>
                  <a:schemeClr val="bg1"/>
                </a:solidFill>
                <a:effectLst>
                  <a:outerShdw blurRad="38100" dist="19050" dir="2700000" algn="tl" rotWithShape="0">
                    <a:schemeClr val="dk1">
                      <a:alpha val="40000"/>
                    </a:schemeClr>
                  </a:outerShdw>
                </a:effectLst>
              </a:rPr>
              <a:t>, J., Jun, H., Yuan, Q., Pinto, H. et al, Evaluating Large Language Models Trained on Code, 2021.</a:t>
            </a:r>
          </a:p>
          <a:p>
            <a:r>
              <a:rPr lang="en-US" altLang="zh-CN" sz="1000" dirty="0">
                <a:ln w="0"/>
                <a:solidFill>
                  <a:schemeClr val="bg1"/>
                </a:solidFill>
                <a:effectLst>
                  <a:outerShdw blurRad="38100" dist="19050" dir="2700000" algn="tl" rotWithShape="0">
                    <a:schemeClr val="dk1">
                      <a:alpha val="40000"/>
                    </a:schemeClr>
                  </a:outerShdw>
                </a:effectLst>
              </a:rPr>
              <a:t>32. </a:t>
            </a:r>
            <a:r>
              <a:rPr lang="en-US" altLang="zh-CN" sz="1000" b="0" cap="none" spc="0" dirty="0" err="1">
                <a:ln w="0"/>
                <a:solidFill>
                  <a:schemeClr val="bg1"/>
                </a:solidFill>
                <a:effectLst>
                  <a:outerShdw blurRad="38100" dist="19050" dir="2700000" algn="tl" rotWithShape="0">
                    <a:schemeClr val="dk1">
                      <a:alpha val="40000"/>
                    </a:schemeClr>
                  </a:outerShdw>
                </a:effectLst>
              </a:rPr>
              <a:t>Vellukunnel</a:t>
            </a:r>
            <a:r>
              <a:rPr lang="en-US" altLang="zh-CN" sz="1000" b="0" cap="none" spc="0" dirty="0">
                <a:ln w="0"/>
                <a:solidFill>
                  <a:schemeClr val="bg1"/>
                </a:solidFill>
                <a:effectLst>
                  <a:outerShdw blurRad="38100" dist="19050" dir="2700000" algn="tl" rotWithShape="0">
                    <a:schemeClr val="dk1">
                      <a:alpha val="40000"/>
                    </a:schemeClr>
                  </a:outerShdw>
                </a:effectLst>
              </a:rPr>
              <a:t>, M., Buffum, P., Boyer, K., Forbes, J., Heckman, S., Mayer-Patel, K. et al, Deconstructing the Discussion Forum: Student Questions and Computer Science Learning, 2017.</a:t>
            </a:r>
          </a:p>
          <a:p>
            <a:r>
              <a:rPr lang="en-US" altLang="zh-CN" sz="1000" dirty="0">
                <a:ln w="0"/>
                <a:solidFill>
                  <a:schemeClr val="bg1"/>
                </a:solidFill>
                <a:effectLst>
                  <a:outerShdw blurRad="38100" dist="19050" dir="2700000" algn="tl" rotWithShape="0">
                    <a:schemeClr val="dk1">
                      <a:alpha val="40000"/>
                    </a:schemeClr>
                  </a:outerShdw>
                </a:effectLst>
              </a:rPr>
              <a:t>33. </a:t>
            </a:r>
            <a:r>
              <a:rPr lang="en-US" altLang="zh-CN" sz="1000" b="0" cap="none" spc="0" dirty="0">
                <a:ln w="0"/>
                <a:solidFill>
                  <a:schemeClr val="bg1"/>
                </a:solidFill>
                <a:effectLst>
                  <a:outerShdw blurRad="38100" dist="19050" dir="2700000" algn="tl" rotWithShape="0">
                    <a:schemeClr val="dk1">
                      <a:alpha val="40000"/>
                    </a:schemeClr>
                  </a:outerShdw>
                </a:effectLst>
              </a:rPr>
              <a:t>Chaturvedi, S., Goldwasser, D., </a:t>
            </a:r>
            <a:r>
              <a:rPr lang="en-US" altLang="zh-CN" sz="1000" b="0" cap="none" spc="0" dirty="0" err="1">
                <a:ln w="0"/>
                <a:solidFill>
                  <a:schemeClr val="bg1"/>
                </a:solidFill>
                <a:effectLst>
                  <a:outerShdw blurRad="38100" dist="19050" dir="2700000" algn="tl" rotWithShape="0">
                    <a:schemeClr val="dk1">
                      <a:alpha val="40000"/>
                    </a:schemeClr>
                  </a:outerShdw>
                </a:effectLst>
              </a:rPr>
              <a:t>Daumé</a:t>
            </a:r>
            <a:r>
              <a:rPr lang="en-US" altLang="zh-CN" sz="1000" b="0" cap="none" spc="0" dirty="0">
                <a:ln w="0"/>
                <a:solidFill>
                  <a:schemeClr val="bg1"/>
                </a:solidFill>
                <a:effectLst>
                  <a:outerShdw blurRad="38100" dist="19050" dir="2700000" algn="tl" rotWithShape="0">
                    <a:schemeClr val="dk1">
                      <a:alpha val="40000"/>
                    </a:schemeClr>
                  </a:outerShdw>
                </a:effectLst>
              </a:rPr>
              <a:t> III, H., Predicting Instructor's Intervention in MOOC forums, 2014.</a:t>
            </a:r>
          </a:p>
          <a:p>
            <a:r>
              <a:rPr lang="en-US" altLang="zh-CN" sz="1000" dirty="0">
                <a:ln w="0"/>
                <a:solidFill>
                  <a:schemeClr val="bg1"/>
                </a:solidFill>
                <a:effectLst>
                  <a:outerShdw blurRad="38100" dist="19050" dir="2700000" algn="tl" rotWithShape="0">
                    <a:schemeClr val="dk1">
                      <a:alpha val="40000"/>
                    </a:schemeClr>
                  </a:outerShdw>
                </a:effectLst>
              </a:rPr>
              <a:t>34. </a:t>
            </a:r>
            <a:r>
              <a:rPr lang="en-US" altLang="zh-CN" sz="1000" b="0" cap="none" spc="0" dirty="0">
                <a:ln w="0"/>
                <a:solidFill>
                  <a:schemeClr val="bg1"/>
                </a:solidFill>
                <a:effectLst>
                  <a:outerShdw blurRad="38100" dist="19050" dir="2700000" algn="tl" rotWithShape="0">
                    <a:schemeClr val="dk1">
                      <a:alpha val="40000"/>
                    </a:schemeClr>
                  </a:outerShdw>
                </a:effectLst>
              </a:rPr>
              <a:t>Zhang, W., Sheng, Q., Lau, J., Abebe, E., Detecting Duplicate Posts in Programming QA Communities via Latent Semantics and Association Rules, 2017.</a:t>
            </a:r>
          </a:p>
          <a:p>
            <a:r>
              <a:rPr lang="en-US" altLang="zh-CN" sz="1000" dirty="0">
                <a:ln w="0"/>
                <a:solidFill>
                  <a:schemeClr val="bg1"/>
                </a:solidFill>
                <a:effectLst>
                  <a:outerShdw blurRad="38100" dist="19050" dir="2700000" algn="tl" rotWithShape="0">
                    <a:schemeClr val="dk1">
                      <a:alpha val="40000"/>
                    </a:schemeClr>
                  </a:outerShdw>
                </a:effectLst>
              </a:rPr>
              <a:t>35. </a:t>
            </a:r>
            <a:r>
              <a:rPr lang="en-US" altLang="zh-CN" sz="1000" b="0" cap="none" spc="0" dirty="0" err="1">
                <a:ln w="0"/>
                <a:solidFill>
                  <a:schemeClr val="bg1"/>
                </a:solidFill>
                <a:effectLst>
                  <a:outerShdw blurRad="38100" dist="19050" dir="2700000" algn="tl" rotWithShape="0">
                    <a:schemeClr val="dk1">
                      <a:alpha val="40000"/>
                    </a:schemeClr>
                  </a:outerShdw>
                </a:effectLst>
              </a:rPr>
              <a:t>Ahasanuzzaman</a:t>
            </a:r>
            <a:r>
              <a:rPr lang="en-US" altLang="zh-CN" sz="1000" b="0" cap="none" spc="0" dirty="0">
                <a:ln w="0"/>
                <a:solidFill>
                  <a:schemeClr val="bg1"/>
                </a:solidFill>
                <a:effectLst>
                  <a:outerShdw blurRad="38100" dist="19050" dir="2700000" algn="tl" rotWithShape="0">
                    <a:schemeClr val="dk1">
                      <a:alpha val="40000"/>
                    </a:schemeClr>
                  </a:outerShdw>
                </a:effectLst>
              </a:rPr>
              <a:t>, M., </a:t>
            </a:r>
            <a:r>
              <a:rPr lang="en-US" altLang="zh-CN" sz="1000" b="0" cap="none" spc="0" dirty="0" err="1">
                <a:ln w="0"/>
                <a:solidFill>
                  <a:schemeClr val="bg1"/>
                </a:solidFill>
                <a:effectLst>
                  <a:outerShdw blurRad="38100" dist="19050" dir="2700000" algn="tl" rotWithShape="0">
                    <a:schemeClr val="dk1">
                      <a:alpha val="40000"/>
                    </a:schemeClr>
                  </a:outerShdw>
                </a:effectLst>
              </a:rPr>
              <a:t>Asaduzzaman</a:t>
            </a:r>
            <a:r>
              <a:rPr lang="en-US" altLang="zh-CN" sz="1000" b="0" cap="none" spc="0" dirty="0">
                <a:ln w="0"/>
                <a:solidFill>
                  <a:schemeClr val="bg1"/>
                </a:solidFill>
                <a:effectLst>
                  <a:outerShdw blurRad="38100" dist="19050" dir="2700000" algn="tl" rotWithShape="0">
                    <a:schemeClr val="dk1">
                      <a:alpha val="40000"/>
                    </a:schemeClr>
                  </a:outerShdw>
                </a:effectLst>
              </a:rPr>
              <a:t>, M., Roy, C., Schneider, K., Mining Duplicate Questions of Stack Overflow, 2016.</a:t>
            </a:r>
          </a:p>
          <a:p>
            <a:r>
              <a:rPr lang="en-US" altLang="zh-CN" sz="1000" b="0" cap="none" spc="0" dirty="0">
                <a:ln w="0"/>
                <a:solidFill>
                  <a:schemeClr val="bg1"/>
                </a:solidFill>
                <a:effectLst>
                  <a:outerShdw blurRad="38100" dist="19050" dir="2700000" algn="tl" rotWithShape="0">
                    <a:schemeClr val="dk1">
                      <a:alpha val="40000"/>
                    </a:schemeClr>
                  </a:outerShdw>
                </a:effectLst>
              </a:rPr>
              <a:t>36. </a:t>
            </a:r>
            <a:r>
              <a:rPr lang="en-US" altLang="zh-CN" sz="1000" b="0" cap="none" spc="0" dirty="0" err="1">
                <a:ln w="0"/>
                <a:solidFill>
                  <a:schemeClr val="bg1"/>
                </a:solidFill>
                <a:effectLst>
                  <a:outerShdw blurRad="38100" dist="19050" dir="2700000" algn="tl" rotWithShape="0">
                    <a:schemeClr val="dk1">
                      <a:alpha val="40000"/>
                    </a:schemeClr>
                  </a:outerShdw>
                </a:effectLst>
              </a:rPr>
              <a:t>Hindle</a:t>
            </a:r>
            <a:r>
              <a:rPr lang="en-US" altLang="zh-CN" sz="1000" b="0" cap="none" spc="0" dirty="0">
                <a:ln w="0"/>
                <a:solidFill>
                  <a:schemeClr val="bg1"/>
                </a:solidFill>
                <a:effectLst>
                  <a:outerShdw blurRad="38100" dist="19050" dir="2700000" algn="tl" rotWithShape="0">
                    <a:schemeClr val="dk1">
                      <a:alpha val="40000"/>
                    </a:schemeClr>
                  </a:outerShdw>
                </a:effectLst>
              </a:rPr>
              <a:t>, A., Barr, E., Gabel, M., </a:t>
            </a:r>
            <a:r>
              <a:rPr lang="en-US" altLang="zh-CN" sz="1000" b="0" cap="none" spc="0" dirty="0" err="1">
                <a:ln w="0"/>
                <a:solidFill>
                  <a:schemeClr val="bg1"/>
                </a:solidFill>
                <a:effectLst>
                  <a:outerShdw blurRad="38100" dist="19050" dir="2700000" algn="tl" rotWithShape="0">
                    <a:schemeClr val="dk1">
                      <a:alpha val="40000"/>
                    </a:schemeClr>
                  </a:outerShdw>
                </a:effectLst>
              </a:rPr>
              <a:t>Su</a:t>
            </a:r>
            <a:r>
              <a:rPr lang="en-US" altLang="zh-CN" sz="1000" b="0" cap="none" spc="0" dirty="0">
                <a:ln w="0"/>
                <a:solidFill>
                  <a:schemeClr val="bg1"/>
                </a:solidFill>
                <a:effectLst>
                  <a:outerShdw blurRad="38100" dist="19050" dir="2700000" algn="tl" rotWithShape="0">
                    <a:schemeClr val="dk1">
                      <a:alpha val="40000"/>
                    </a:schemeClr>
                  </a:outerShdw>
                </a:effectLst>
              </a:rPr>
              <a:t>, Z., </a:t>
            </a:r>
            <a:r>
              <a:rPr lang="en-US" altLang="zh-CN" sz="1000" b="0" cap="none" spc="0" dirty="0" err="1">
                <a:ln w="0"/>
                <a:solidFill>
                  <a:schemeClr val="bg1"/>
                </a:solidFill>
                <a:effectLst>
                  <a:outerShdw blurRad="38100" dist="19050" dir="2700000" algn="tl" rotWithShape="0">
                    <a:schemeClr val="dk1">
                      <a:alpha val="40000"/>
                    </a:schemeClr>
                  </a:outerShdw>
                </a:effectLst>
              </a:rPr>
              <a:t>Devanbu</a:t>
            </a:r>
            <a:r>
              <a:rPr lang="en-US" altLang="zh-CN" sz="1000" b="0" cap="none" spc="0" dirty="0">
                <a:ln w="0"/>
                <a:solidFill>
                  <a:schemeClr val="bg1"/>
                </a:solidFill>
                <a:effectLst>
                  <a:outerShdw blurRad="38100" dist="19050" dir="2700000" algn="tl" rotWithShape="0">
                    <a:schemeClr val="dk1">
                      <a:alpha val="40000"/>
                    </a:schemeClr>
                  </a:outerShdw>
                </a:effectLst>
              </a:rPr>
              <a:t>, P., On the naturalness of software, 2016.</a:t>
            </a:r>
          </a:p>
          <a:p>
            <a:r>
              <a:rPr lang="en-US" altLang="zh-CN" sz="1000" dirty="0">
                <a:ln w="0"/>
                <a:solidFill>
                  <a:schemeClr val="bg1"/>
                </a:solidFill>
                <a:effectLst>
                  <a:outerShdw blurRad="38100" dist="19050" dir="2700000" algn="tl" rotWithShape="0">
                    <a:schemeClr val="dk1">
                      <a:alpha val="40000"/>
                    </a:schemeClr>
                  </a:outerShdw>
                </a:effectLst>
              </a:rPr>
              <a:t>37. </a:t>
            </a:r>
            <a:r>
              <a:rPr lang="en-US" altLang="zh-CN" sz="1000" b="0" cap="none" spc="0" dirty="0">
                <a:ln w="0"/>
                <a:solidFill>
                  <a:schemeClr val="bg1"/>
                </a:solidFill>
                <a:effectLst>
                  <a:outerShdw blurRad="38100" dist="19050" dir="2700000" algn="tl" rotWithShape="0">
                    <a:schemeClr val="dk1">
                      <a:alpha val="40000"/>
                    </a:schemeClr>
                  </a:outerShdw>
                </a:effectLst>
              </a:rPr>
              <a:t>Ray, B., </a:t>
            </a:r>
            <a:r>
              <a:rPr lang="en-US" altLang="zh-CN" sz="1000" b="0" cap="none" spc="0" dirty="0" err="1">
                <a:ln w="0"/>
                <a:solidFill>
                  <a:schemeClr val="bg1"/>
                </a:solidFill>
                <a:effectLst>
                  <a:outerShdw blurRad="38100" dist="19050" dir="2700000" algn="tl" rotWithShape="0">
                    <a:schemeClr val="dk1">
                      <a:alpha val="40000"/>
                    </a:schemeClr>
                  </a:outerShdw>
                </a:effectLst>
              </a:rPr>
              <a:t>Hellendoorn</a:t>
            </a:r>
            <a:r>
              <a:rPr lang="en-US" altLang="zh-CN" sz="1000" b="0" cap="none" spc="0" dirty="0">
                <a:ln w="0"/>
                <a:solidFill>
                  <a:schemeClr val="bg1"/>
                </a:solidFill>
                <a:effectLst>
                  <a:outerShdw blurRad="38100" dist="19050" dir="2700000" algn="tl" rotWithShape="0">
                    <a:schemeClr val="dk1">
                      <a:alpha val="40000"/>
                    </a:schemeClr>
                  </a:outerShdw>
                </a:effectLst>
              </a:rPr>
              <a:t>, V., </a:t>
            </a:r>
            <a:r>
              <a:rPr lang="en-US" altLang="zh-CN" sz="1000" b="0" cap="none" spc="0" dirty="0" err="1">
                <a:ln w="0"/>
                <a:solidFill>
                  <a:schemeClr val="bg1"/>
                </a:solidFill>
                <a:effectLst>
                  <a:outerShdw blurRad="38100" dist="19050" dir="2700000" algn="tl" rotWithShape="0">
                    <a:schemeClr val="dk1">
                      <a:alpha val="40000"/>
                    </a:schemeClr>
                  </a:outerShdw>
                </a:effectLst>
              </a:rPr>
              <a:t>Godhane</a:t>
            </a:r>
            <a:r>
              <a:rPr lang="en-US" altLang="zh-CN" sz="1000" b="0" cap="none" spc="0" dirty="0">
                <a:ln w="0"/>
                <a:solidFill>
                  <a:schemeClr val="bg1"/>
                </a:solidFill>
                <a:effectLst>
                  <a:outerShdw blurRad="38100" dist="19050" dir="2700000" algn="tl" rotWithShape="0">
                    <a:schemeClr val="dk1">
                      <a:alpha val="40000"/>
                    </a:schemeClr>
                  </a:outerShdw>
                </a:effectLst>
              </a:rPr>
              <a:t>, S., Tu, Z., </a:t>
            </a:r>
            <a:r>
              <a:rPr lang="en-US" altLang="zh-CN" sz="1000" b="0" cap="none" spc="0" dirty="0" err="1">
                <a:ln w="0"/>
                <a:solidFill>
                  <a:schemeClr val="bg1"/>
                </a:solidFill>
                <a:effectLst>
                  <a:outerShdw blurRad="38100" dist="19050" dir="2700000" algn="tl" rotWithShape="0">
                    <a:schemeClr val="dk1">
                      <a:alpha val="40000"/>
                    </a:schemeClr>
                  </a:outerShdw>
                </a:effectLst>
              </a:rPr>
              <a:t>Bacchelli</a:t>
            </a:r>
            <a:r>
              <a:rPr lang="en-US" altLang="zh-CN" sz="1000" b="0" cap="none" spc="0" dirty="0">
                <a:ln w="0"/>
                <a:solidFill>
                  <a:schemeClr val="bg1"/>
                </a:solidFill>
                <a:effectLst>
                  <a:outerShdw blurRad="38100" dist="19050" dir="2700000" algn="tl" rotWithShape="0">
                    <a:schemeClr val="dk1">
                      <a:alpha val="40000"/>
                    </a:schemeClr>
                  </a:outerShdw>
                </a:effectLst>
              </a:rPr>
              <a:t>, A., </a:t>
            </a:r>
            <a:r>
              <a:rPr lang="en-US" altLang="zh-CN" sz="1000" b="0" cap="none" spc="0" dirty="0" err="1">
                <a:ln w="0"/>
                <a:solidFill>
                  <a:schemeClr val="bg1"/>
                </a:solidFill>
                <a:effectLst>
                  <a:outerShdw blurRad="38100" dist="19050" dir="2700000" algn="tl" rotWithShape="0">
                    <a:schemeClr val="dk1">
                      <a:alpha val="40000"/>
                    </a:schemeClr>
                  </a:outerShdw>
                </a:effectLst>
              </a:rPr>
              <a:t>Devanbu</a:t>
            </a:r>
            <a:r>
              <a:rPr lang="en-US" altLang="zh-CN" sz="1000" b="0" cap="none" spc="0" dirty="0">
                <a:ln w="0"/>
                <a:solidFill>
                  <a:schemeClr val="bg1"/>
                </a:solidFill>
                <a:effectLst>
                  <a:outerShdw blurRad="38100" dist="19050" dir="2700000" algn="tl" rotWithShape="0">
                    <a:schemeClr val="dk1">
                      <a:alpha val="40000"/>
                    </a:schemeClr>
                  </a:outerShdw>
                </a:effectLst>
              </a:rPr>
              <a:t>, P., On the ``Naturalness" of Buggy Code, 2016.</a:t>
            </a:r>
          </a:p>
          <a:p>
            <a:r>
              <a:rPr lang="en-US" altLang="zh-CN" sz="1000" dirty="0">
                <a:ln w="0"/>
                <a:solidFill>
                  <a:schemeClr val="bg1"/>
                </a:solidFill>
                <a:effectLst>
                  <a:outerShdw blurRad="38100" dist="19050" dir="2700000" algn="tl" rotWithShape="0">
                    <a:schemeClr val="dk1">
                      <a:alpha val="40000"/>
                    </a:schemeClr>
                  </a:outerShdw>
                </a:effectLst>
              </a:rPr>
              <a:t>38. </a:t>
            </a:r>
            <a:r>
              <a:rPr lang="en-US" altLang="zh-CN" sz="1000" b="0" cap="none" spc="0" dirty="0">
                <a:ln w="0"/>
                <a:solidFill>
                  <a:schemeClr val="bg1"/>
                </a:solidFill>
                <a:effectLst>
                  <a:outerShdw blurRad="38100" dist="19050" dir="2700000" algn="tl" rotWithShape="0">
                    <a:schemeClr val="dk1">
                      <a:alpha val="40000"/>
                    </a:schemeClr>
                  </a:outerShdw>
                </a:effectLst>
              </a:rPr>
              <a:t>Bansal, A., Haque, S., McMillan, C., Project-Level Encoding for Neural Source Code Summarization of Subroutines, 2021.</a:t>
            </a:r>
          </a:p>
          <a:p>
            <a:r>
              <a:rPr lang="en-US" altLang="zh-CN" sz="1000" dirty="0">
                <a:ln w="0"/>
                <a:solidFill>
                  <a:schemeClr val="bg1"/>
                </a:solidFill>
                <a:effectLst>
                  <a:outerShdw blurRad="38100" dist="19050" dir="2700000" algn="tl" rotWithShape="0">
                    <a:schemeClr val="dk1">
                      <a:alpha val="40000"/>
                    </a:schemeClr>
                  </a:outerShdw>
                </a:effectLst>
              </a:rPr>
              <a:t>39. </a:t>
            </a:r>
            <a:r>
              <a:rPr lang="en-US" altLang="zh-CN" sz="1000" b="0" cap="none" spc="0" dirty="0">
                <a:ln w="0"/>
                <a:solidFill>
                  <a:schemeClr val="bg1"/>
                </a:solidFill>
                <a:effectLst>
                  <a:outerShdw blurRad="38100" dist="19050" dir="2700000" algn="tl" rotWithShape="0">
                    <a:schemeClr val="dk1">
                      <a:alpha val="40000"/>
                    </a:schemeClr>
                  </a:outerShdw>
                </a:effectLst>
              </a:rPr>
              <a:t>Haque, S., LeClair, A., Wu, L., McMillan, C., Improved Automatic Summarization of Subroutines via Attention to File Context, 2020.</a:t>
            </a:r>
          </a:p>
          <a:p>
            <a:r>
              <a:rPr lang="en-US" altLang="zh-CN" sz="1000" dirty="0">
                <a:ln w="0"/>
                <a:solidFill>
                  <a:schemeClr val="bg1"/>
                </a:solidFill>
                <a:effectLst>
                  <a:outerShdw blurRad="38100" dist="19050" dir="2700000" algn="tl" rotWithShape="0">
                    <a:schemeClr val="dk1">
                      <a:alpha val="40000"/>
                    </a:schemeClr>
                  </a:outerShdw>
                </a:effectLst>
              </a:rPr>
              <a:t>40. </a:t>
            </a:r>
            <a:r>
              <a:rPr lang="en-US" altLang="zh-CN" sz="1000" b="0" cap="none" spc="0" dirty="0">
                <a:ln w="0"/>
                <a:solidFill>
                  <a:schemeClr val="bg1"/>
                </a:solidFill>
                <a:effectLst>
                  <a:outerShdw blurRad="38100" dist="19050" dir="2700000" algn="tl" rotWithShape="0">
                    <a:schemeClr val="dk1">
                      <a:alpha val="40000"/>
                    </a:schemeClr>
                  </a:outerShdw>
                </a:effectLst>
              </a:rPr>
              <a:t>LeClair, A., Haque, S., Wu, L., McMillan, C., Improved Code Summarization via a Graph Neural Network, 2020.</a:t>
            </a:r>
          </a:p>
          <a:p>
            <a:r>
              <a:rPr lang="en-US" altLang="zh-CN" sz="1000" dirty="0">
                <a:ln w="0"/>
                <a:solidFill>
                  <a:schemeClr val="bg1"/>
                </a:solidFill>
                <a:effectLst>
                  <a:outerShdw blurRad="38100" dist="19050" dir="2700000" algn="tl" rotWithShape="0">
                    <a:schemeClr val="dk1">
                      <a:alpha val="40000"/>
                    </a:schemeClr>
                  </a:outerShdw>
                </a:effectLst>
              </a:rPr>
              <a:t>41. </a:t>
            </a:r>
            <a:r>
              <a:rPr lang="en-US" altLang="zh-CN" sz="1000" b="0" cap="none" spc="0" dirty="0">
                <a:ln w="0"/>
                <a:solidFill>
                  <a:schemeClr val="bg1"/>
                </a:solidFill>
                <a:effectLst>
                  <a:outerShdw blurRad="38100" dist="19050" dir="2700000" algn="tl" rotWithShape="0">
                    <a:schemeClr val="dk1">
                      <a:alpha val="40000"/>
                    </a:schemeClr>
                  </a:outerShdw>
                </a:effectLst>
              </a:rPr>
              <a:t>Ahmad, W., Chakraborty, S., Ray, B., Chang, K., A Transformer-based Approach for Source Code Summarization, 2020.</a:t>
            </a:r>
          </a:p>
          <a:p>
            <a:r>
              <a:rPr lang="en-US" altLang="zh-CN" sz="1000" dirty="0">
                <a:ln w="0"/>
                <a:solidFill>
                  <a:schemeClr val="bg1"/>
                </a:solidFill>
                <a:effectLst>
                  <a:outerShdw blurRad="38100" dist="19050" dir="2700000" algn="tl" rotWithShape="0">
                    <a:schemeClr val="dk1">
                      <a:alpha val="40000"/>
                    </a:schemeClr>
                  </a:outerShdw>
                </a:effectLst>
              </a:rPr>
              <a:t>42. </a:t>
            </a:r>
            <a:r>
              <a:rPr lang="en-US" altLang="zh-CN" sz="1000" b="0" cap="none" spc="0" dirty="0">
                <a:ln w="0"/>
                <a:solidFill>
                  <a:schemeClr val="bg1"/>
                </a:solidFill>
                <a:effectLst>
                  <a:outerShdw blurRad="38100" dist="19050" dir="2700000" algn="tl" rotWithShape="0">
                    <a:schemeClr val="dk1">
                      <a:alpha val="40000"/>
                    </a:schemeClr>
                  </a:outerShdw>
                </a:effectLst>
              </a:rPr>
              <a:t>Chen, T., </a:t>
            </a:r>
            <a:r>
              <a:rPr lang="en-US" altLang="zh-CN" sz="1000" b="0" cap="none" spc="0" dirty="0" err="1">
                <a:ln w="0"/>
                <a:solidFill>
                  <a:schemeClr val="bg1"/>
                </a:solidFill>
                <a:effectLst>
                  <a:outerShdw blurRad="38100" dist="19050" dir="2700000" algn="tl" rotWithShape="0">
                    <a:schemeClr val="dk1">
                      <a:alpha val="40000"/>
                    </a:schemeClr>
                  </a:outerShdw>
                </a:effectLst>
              </a:rPr>
              <a:t>Guestrin</a:t>
            </a:r>
            <a:r>
              <a:rPr lang="en-US" altLang="zh-CN" sz="1000" b="0" cap="none" spc="0" dirty="0">
                <a:ln w="0"/>
                <a:solidFill>
                  <a:schemeClr val="bg1"/>
                </a:solidFill>
                <a:effectLst>
                  <a:outerShdw blurRad="38100" dist="19050" dir="2700000" algn="tl" rotWithShape="0">
                    <a:schemeClr val="dk1">
                      <a:alpha val="40000"/>
                    </a:schemeClr>
                  </a:outerShdw>
                </a:effectLst>
              </a:rPr>
              <a:t>, C., </a:t>
            </a:r>
            <a:r>
              <a:rPr lang="en-US" altLang="zh-CN" sz="1000" b="0" cap="none" spc="0" dirty="0" err="1">
                <a:ln w="0"/>
                <a:solidFill>
                  <a:schemeClr val="bg1"/>
                </a:solidFill>
                <a:effectLst>
                  <a:outerShdw blurRad="38100" dist="19050" dir="2700000" algn="tl" rotWithShape="0">
                    <a:schemeClr val="dk1">
                      <a:alpha val="40000"/>
                    </a:schemeClr>
                  </a:outerShdw>
                </a:effectLst>
              </a:rPr>
              <a:t>XGBoost</a:t>
            </a:r>
            <a:r>
              <a:rPr lang="en-US" altLang="zh-CN" sz="1000" b="0" cap="none" spc="0" dirty="0">
                <a:ln w="0"/>
                <a:solidFill>
                  <a:schemeClr val="bg1"/>
                </a:solidFill>
                <a:effectLst>
                  <a:outerShdw blurRad="38100" dist="19050" dir="2700000" algn="tl" rotWithShape="0">
                    <a:schemeClr val="dk1">
                      <a:alpha val="40000"/>
                    </a:schemeClr>
                  </a:outerShdw>
                </a:effectLst>
              </a:rPr>
              <a:t>: A Scalable Tree Boosting System, 2016.</a:t>
            </a:r>
          </a:p>
          <a:p>
            <a:r>
              <a:rPr lang="en-US" altLang="zh-CN" sz="1000" dirty="0">
                <a:ln w="0"/>
                <a:solidFill>
                  <a:schemeClr val="bg1"/>
                </a:solidFill>
                <a:effectLst>
                  <a:outerShdw blurRad="38100" dist="19050" dir="2700000" algn="tl" rotWithShape="0">
                    <a:schemeClr val="dk1">
                      <a:alpha val="40000"/>
                    </a:schemeClr>
                  </a:outerShdw>
                </a:effectLst>
              </a:rPr>
              <a:t>43. </a:t>
            </a:r>
            <a:r>
              <a:rPr lang="en-US" altLang="zh-CN" sz="1000" b="0" cap="none" spc="0" dirty="0">
                <a:ln w="0"/>
                <a:solidFill>
                  <a:schemeClr val="bg1"/>
                </a:solidFill>
                <a:effectLst>
                  <a:outerShdw blurRad="38100" dist="19050" dir="2700000" algn="tl" rotWithShape="0">
                    <a:schemeClr val="dk1">
                      <a:alpha val="40000"/>
                    </a:schemeClr>
                  </a:outerShdw>
                </a:effectLst>
              </a:rPr>
              <a:t>Swain, P., </a:t>
            </a:r>
            <a:r>
              <a:rPr lang="en-US" altLang="zh-CN" sz="1000" b="0" cap="none" spc="0" dirty="0" err="1">
                <a:ln w="0"/>
                <a:solidFill>
                  <a:schemeClr val="bg1"/>
                </a:solidFill>
                <a:effectLst>
                  <a:outerShdw blurRad="38100" dist="19050" dir="2700000" algn="tl" rotWithShape="0">
                    <a:schemeClr val="dk1">
                      <a:alpha val="40000"/>
                    </a:schemeClr>
                  </a:outerShdw>
                </a:effectLst>
              </a:rPr>
              <a:t>Hauska</a:t>
            </a:r>
            <a:r>
              <a:rPr lang="en-US" altLang="zh-CN" sz="1000" b="0" cap="none" spc="0" dirty="0">
                <a:ln w="0"/>
                <a:solidFill>
                  <a:schemeClr val="bg1"/>
                </a:solidFill>
                <a:effectLst>
                  <a:outerShdw blurRad="38100" dist="19050" dir="2700000" algn="tl" rotWithShape="0">
                    <a:schemeClr val="dk1">
                      <a:alpha val="40000"/>
                    </a:schemeClr>
                  </a:outerShdw>
                </a:effectLst>
              </a:rPr>
              <a:t>, H., The decision tree classifier: Design and potential, 1977.</a:t>
            </a:r>
          </a:p>
          <a:p>
            <a:r>
              <a:rPr lang="en-US" altLang="zh-CN" sz="1000" dirty="0">
                <a:ln w="0"/>
                <a:solidFill>
                  <a:schemeClr val="bg1"/>
                </a:solidFill>
                <a:effectLst>
                  <a:outerShdw blurRad="38100" dist="19050" dir="2700000" algn="tl" rotWithShape="0">
                    <a:schemeClr val="dk1">
                      <a:alpha val="40000"/>
                    </a:schemeClr>
                  </a:outerShdw>
                </a:effectLst>
              </a:rPr>
              <a:t>44. </a:t>
            </a:r>
            <a:r>
              <a:rPr lang="en-US" altLang="zh-CN" sz="1000" b="0" cap="none" spc="0" dirty="0" err="1">
                <a:ln w="0"/>
                <a:solidFill>
                  <a:schemeClr val="bg1"/>
                </a:solidFill>
                <a:effectLst>
                  <a:outerShdw blurRad="38100" dist="19050" dir="2700000" algn="tl" rotWithShape="0">
                    <a:schemeClr val="dk1">
                      <a:alpha val="40000"/>
                    </a:schemeClr>
                  </a:outerShdw>
                </a:effectLst>
              </a:rPr>
              <a:t>Liaw</a:t>
            </a:r>
            <a:r>
              <a:rPr lang="en-US" altLang="zh-CN" sz="1000" b="0" cap="none" spc="0" dirty="0">
                <a:ln w="0"/>
                <a:solidFill>
                  <a:schemeClr val="bg1"/>
                </a:solidFill>
                <a:effectLst>
                  <a:outerShdw blurRad="38100" dist="19050" dir="2700000" algn="tl" rotWithShape="0">
                    <a:schemeClr val="dk1">
                      <a:alpha val="40000"/>
                    </a:schemeClr>
                  </a:outerShdw>
                </a:effectLst>
              </a:rPr>
              <a:t>, A., Wiener, M., Classiﬁcation and Regression by </a:t>
            </a:r>
            <a:r>
              <a:rPr lang="en-US" altLang="zh-CN" sz="1000" b="0" cap="none" spc="0" dirty="0" err="1">
                <a:ln w="0"/>
                <a:solidFill>
                  <a:schemeClr val="bg1"/>
                </a:solidFill>
                <a:effectLst>
                  <a:outerShdw blurRad="38100" dist="19050" dir="2700000" algn="tl" rotWithShape="0">
                    <a:schemeClr val="dk1">
                      <a:alpha val="40000"/>
                    </a:schemeClr>
                  </a:outerShdw>
                </a:effectLst>
              </a:rPr>
              <a:t>randomForest</a:t>
            </a:r>
            <a:r>
              <a:rPr lang="en-US" altLang="zh-CN" sz="1000" b="0" cap="none" spc="0" dirty="0">
                <a:ln w="0"/>
                <a:solidFill>
                  <a:schemeClr val="bg1"/>
                </a:solidFill>
                <a:effectLst>
                  <a:outerShdw blurRad="38100" dist="19050" dir="2700000" algn="tl" rotWithShape="0">
                    <a:schemeClr val="dk1">
                      <a:alpha val="40000"/>
                    </a:schemeClr>
                  </a:outerShdw>
                </a:effectLst>
              </a:rPr>
              <a:t>, 2002.</a:t>
            </a:r>
          </a:p>
          <a:p>
            <a:r>
              <a:rPr lang="en-US" altLang="zh-CN" sz="1000" dirty="0">
                <a:ln w="0"/>
                <a:solidFill>
                  <a:schemeClr val="bg1"/>
                </a:solidFill>
                <a:effectLst>
                  <a:outerShdw blurRad="38100" dist="19050" dir="2700000" algn="tl" rotWithShape="0">
                    <a:schemeClr val="dk1">
                      <a:alpha val="40000"/>
                    </a:schemeClr>
                  </a:outerShdw>
                </a:effectLst>
              </a:rPr>
              <a:t>45. </a:t>
            </a:r>
            <a:r>
              <a:rPr lang="en-US" altLang="zh-CN" sz="1000" b="0" cap="none" spc="0" dirty="0" err="1">
                <a:ln w="0"/>
                <a:solidFill>
                  <a:schemeClr val="bg1"/>
                </a:solidFill>
                <a:effectLst>
                  <a:outerShdw blurRad="38100" dist="19050" dir="2700000" algn="tl" rotWithShape="0">
                    <a:schemeClr val="dk1">
                      <a:alpha val="40000"/>
                    </a:schemeClr>
                  </a:outerShdw>
                </a:effectLst>
              </a:rPr>
              <a:t>Sagi</a:t>
            </a:r>
            <a:r>
              <a:rPr lang="en-US" altLang="zh-CN" sz="1000" b="0" cap="none" spc="0" dirty="0">
                <a:ln w="0"/>
                <a:solidFill>
                  <a:schemeClr val="bg1"/>
                </a:solidFill>
                <a:effectLst>
                  <a:outerShdw blurRad="38100" dist="19050" dir="2700000" algn="tl" rotWithShape="0">
                    <a:schemeClr val="dk1">
                      <a:alpha val="40000"/>
                    </a:schemeClr>
                  </a:outerShdw>
                </a:effectLst>
              </a:rPr>
              <a:t>, O., </a:t>
            </a:r>
            <a:r>
              <a:rPr lang="en-US" altLang="zh-CN" sz="1000" b="0" cap="none" spc="0" dirty="0" err="1">
                <a:ln w="0"/>
                <a:solidFill>
                  <a:schemeClr val="bg1"/>
                </a:solidFill>
                <a:effectLst>
                  <a:outerShdw blurRad="38100" dist="19050" dir="2700000" algn="tl" rotWithShape="0">
                    <a:schemeClr val="dk1">
                      <a:alpha val="40000"/>
                    </a:schemeClr>
                  </a:outerShdw>
                </a:effectLst>
              </a:rPr>
              <a:t>Rokach</a:t>
            </a:r>
            <a:r>
              <a:rPr lang="en-US" altLang="zh-CN" sz="1000" b="0" cap="none" spc="0" dirty="0">
                <a:ln w="0"/>
                <a:solidFill>
                  <a:schemeClr val="bg1"/>
                </a:solidFill>
                <a:effectLst>
                  <a:outerShdw blurRad="38100" dist="19050" dir="2700000" algn="tl" rotWithShape="0">
                    <a:schemeClr val="dk1">
                      <a:alpha val="40000"/>
                    </a:schemeClr>
                  </a:outerShdw>
                </a:effectLst>
              </a:rPr>
              <a:t>, L., Ensemble learning: A survey, 2018.</a:t>
            </a:r>
          </a:p>
          <a:p>
            <a:r>
              <a:rPr lang="en-US" altLang="zh-CN" sz="1000" dirty="0">
                <a:ln w="0"/>
                <a:solidFill>
                  <a:schemeClr val="bg1"/>
                </a:solidFill>
                <a:effectLst>
                  <a:outerShdw blurRad="38100" dist="19050" dir="2700000" algn="tl" rotWithShape="0">
                    <a:schemeClr val="dk1">
                      <a:alpha val="40000"/>
                    </a:schemeClr>
                  </a:outerShdw>
                </a:effectLst>
              </a:rPr>
              <a:t>46. </a:t>
            </a:r>
            <a:r>
              <a:rPr lang="en-US" altLang="zh-CN" sz="1000" b="0" cap="none" spc="0" dirty="0">
                <a:ln w="0"/>
                <a:solidFill>
                  <a:schemeClr val="bg1"/>
                </a:solidFill>
                <a:effectLst>
                  <a:outerShdw blurRad="38100" dist="19050" dir="2700000" algn="tl" rotWithShape="0">
                    <a:schemeClr val="dk1">
                      <a:alpha val="40000"/>
                    </a:schemeClr>
                  </a:outerShdw>
                </a:effectLst>
              </a:rPr>
              <a:t>Lewis, R., An Introduction to Classification and Regression Tree (CART) Analysis, 2000.</a:t>
            </a:r>
            <a:endParaRPr lang="zh-CN" altLang="en-US" sz="1000" b="0" cap="none" spc="0"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82390380"/>
      </p:ext>
    </p:extLst>
  </p:cSld>
  <p:clrMapOvr>
    <a:masterClrMapping/>
  </p:clrMapOvr>
  <mc:AlternateContent xmlns:mc="http://schemas.openxmlformats.org/markup-compatibility/2006" xmlns:p14="http://schemas.microsoft.com/office/powerpoint/2010/main">
    <mc:Choice Requires="p14">
      <p:transition spd="slow" p14:dur="2000" advTm="6140"/>
    </mc:Choice>
    <mc:Fallback xmlns="">
      <p:transition spd="slow" advTm="6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E0F9824-BB9E-42E2-BB65-AF5E2D80E0AA}"/>
              </a:ext>
            </a:extLst>
          </p:cNvPr>
          <p:cNvSpPr/>
          <p:nvPr/>
        </p:nvSpPr>
        <p:spPr>
          <a:xfrm>
            <a:off x="506008" y="728237"/>
            <a:ext cx="4597732"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Example: Java Factorial Function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pic>
        <p:nvPicPr>
          <p:cNvPr id="12" name="图片 11">
            <a:extLst>
              <a:ext uri="{FF2B5EF4-FFF2-40B4-BE49-F238E27FC236}">
                <a16:creationId xmlns:a16="http://schemas.microsoft.com/office/drawing/2014/main" id="{91A0801C-C504-485E-817A-C18650C4613F}"/>
              </a:ext>
            </a:extLst>
          </p:cNvPr>
          <p:cNvPicPr>
            <a:picLocks noChangeAspect="1"/>
          </p:cNvPicPr>
          <p:nvPr/>
        </p:nvPicPr>
        <p:blipFill rotWithShape="1">
          <a:blip r:embed="rId4"/>
          <a:srcRect l="25044" t="14042" r="40399" b="64681"/>
          <a:stretch/>
        </p:blipFill>
        <p:spPr>
          <a:xfrm>
            <a:off x="1770499" y="3636262"/>
            <a:ext cx="8651002" cy="2996119"/>
          </a:xfrm>
          <a:prstGeom prst="rect">
            <a:avLst/>
          </a:prstGeom>
        </p:spPr>
      </p:pic>
      <p:sp>
        <p:nvSpPr>
          <p:cNvPr id="13" name="矩形 12">
            <a:extLst>
              <a:ext uri="{FF2B5EF4-FFF2-40B4-BE49-F238E27FC236}">
                <a16:creationId xmlns:a16="http://schemas.microsoft.com/office/drawing/2014/main" id="{720A2AA4-DDB4-45F9-B067-1C8F3F987BA5}"/>
              </a:ext>
            </a:extLst>
          </p:cNvPr>
          <p:cNvSpPr/>
          <p:nvPr/>
        </p:nvSpPr>
        <p:spPr>
          <a:xfrm>
            <a:off x="2804874" y="1707909"/>
            <a:ext cx="6372257" cy="1246495"/>
          </a:xfrm>
          <a:prstGeom prst="rect">
            <a:avLst/>
          </a:prstGeom>
          <a:noFill/>
        </p:spPr>
        <p:txBody>
          <a:bodyPr wrap="non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Assignment: write a factorial function in Java </a:t>
            </a:r>
          </a:p>
          <a:p>
            <a:r>
              <a:rPr lang="en-US" altLang="zh-CN" sz="2500" dirty="0">
                <a:ln w="0"/>
                <a:solidFill>
                  <a:schemeClr val="bg1"/>
                </a:solidFill>
                <a:effectLst>
                  <a:outerShdw blurRad="38100" dist="19050" dir="2700000" algn="tl" rotWithShape="0">
                    <a:schemeClr val="dk1">
                      <a:alpha val="40000"/>
                    </a:schemeClr>
                  </a:outerShdw>
                </a:effectLst>
              </a:rPr>
              <a:t>Input: </a:t>
            </a:r>
            <a:r>
              <a:rPr lang="en-US" altLang="zh-CN" sz="2500" b="0" cap="none" spc="0" dirty="0">
                <a:ln w="0"/>
                <a:solidFill>
                  <a:schemeClr val="bg1"/>
                </a:solidFill>
                <a:effectLst>
                  <a:outerShdw blurRad="38100" dist="19050" dir="2700000" algn="tl" rotWithShape="0">
                    <a:schemeClr val="dk1">
                      <a:alpha val="40000"/>
                    </a:schemeClr>
                  </a:outerShdw>
                </a:effectLst>
              </a:rPr>
              <a:t>integer n</a:t>
            </a:r>
          </a:p>
          <a:p>
            <a:r>
              <a:rPr lang="en-US" altLang="zh-CN" sz="2500" dirty="0">
                <a:ln w="0"/>
                <a:solidFill>
                  <a:schemeClr val="bg1"/>
                </a:solidFill>
                <a:effectLst>
                  <a:outerShdw blurRad="38100" dist="19050" dir="2700000" algn="tl" rotWithShape="0">
                    <a:schemeClr val="dk1">
                      <a:alpha val="40000"/>
                    </a:schemeClr>
                  </a:outerShdw>
                </a:effectLst>
              </a:rPr>
              <a:t>Output: integer 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51F529F1-9377-422F-AC00-194EE7D30CAF}"/>
              </a:ext>
            </a:extLst>
          </p:cNvPr>
          <p:cNvSpPr/>
          <p:nvPr/>
        </p:nvSpPr>
        <p:spPr>
          <a:xfrm>
            <a:off x="4325323" y="3105347"/>
            <a:ext cx="3541354" cy="477054"/>
          </a:xfrm>
          <a:prstGeom prst="rect">
            <a:avLst/>
          </a:prstGeom>
          <a:noFill/>
        </p:spPr>
        <p:txBody>
          <a:bodyPr wrap="none" lIns="91440" tIns="45720" rIns="91440" bIns="45720">
            <a:spAutoFit/>
          </a:bodyPr>
          <a:lstStyle/>
          <a:p>
            <a:r>
              <a:rPr lang="en-US" altLang="zh-CN" sz="2500" b="0" cap="none" spc="0" dirty="0">
                <a:ln w="0"/>
                <a:solidFill>
                  <a:schemeClr val="bg1"/>
                </a:solidFill>
                <a:effectLst>
                  <a:outerShdw blurRad="38100" dist="19050" dir="2700000" algn="tl" rotWithShape="0">
                    <a:schemeClr val="dk1">
                      <a:alpha val="40000"/>
                    </a:schemeClr>
                  </a:outerShdw>
                </a:effectLst>
              </a:rPr>
              <a:t>Instructor Solution Code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A7462461-86AD-434A-B4C9-3B1DC13A9E55}"/>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2" name="音频 1">
            <a:hlinkClick r:id="" action="ppaction://media"/>
            <a:extLst>
              <a:ext uri="{FF2B5EF4-FFF2-40B4-BE49-F238E27FC236}">
                <a16:creationId xmlns:a16="http://schemas.microsoft.com/office/drawing/2014/main" id="{3D3E0011-BA9F-48B9-A991-C7A4783B7A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639673773"/>
      </p:ext>
    </p:extLst>
  </p:cSld>
  <p:clrMapOvr>
    <a:masterClrMapping/>
  </p:clrMapOvr>
  <mc:AlternateContent xmlns:mc="http://schemas.openxmlformats.org/markup-compatibility/2006" xmlns:p14="http://schemas.microsoft.com/office/powerpoint/2010/main">
    <mc:Choice Requires="p14">
      <p:transition spd="slow" p14:dur="2000" advTm="21709"/>
    </mc:Choice>
    <mc:Fallback xmlns="">
      <p:transition spd="slow" advTm="21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F711EB18-1179-40A5-A44C-BCBB89BB0082}"/>
              </a:ext>
            </a:extLst>
          </p:cNvPr>
          <p:cNvPicPr>
            <a:picLocks noChangeAspect="1"/>
          </p:cNvPicPr>
          <p:nvPr/>
        </p:nvPicPr>
        <p:blipFill rotWithShape="1">
          <a:blip r:embed="rId5"/>
          <a:srcRect l="23378" t="19291" r="825" b="29078"/>
          <a:stretch/>
        </p:blipFill>
        <p:spPr>
          <a:xfrm>
            <a:off x="0" y="2180014"/>
            <a:ext cx="12209028" cy="4677985"/>
          </a:xfrm>
          <a:prstGeom prst="rect">
            <a:avLst/>
          </a:prstGeom>
        </p:spPr>
      </p:pic>
      <p:sp>
        <p:nvSpPr>
          <p:cNvPr id="6" name="矩形 5">
            <a:extLst>
              <a:ext uri="{FF2B5EF4-FFF2-40B4-BE49-F238E27FC236}">
                <a16:creationId xmlns:a16="http://schemas.microsoft.com/office/drawing/2014/main" id="{1E0F9824-BB9E-42E2-BB65-AF5E2D80E0AA}"/>
              </a:ext>
            </a:extLst>
          </p:cNvPr>
          <p:cNvSpPr/>
          <p:nvPr/>
        </p:nvSpPr>
        <p:spPr>
          <a:xfrm>
            <a:off x="489506" y="728237"/>
            <a:ext cx="3332965"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1. Learning Suggestion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90F373F0-8BCB-443E-92EE-FE14DCECF2CC}"/>
              </a:ext>
            </a:extLst>
          </p:cNvPr>
          <p:cNvSpPr/>
          <p:nvPr/>
        </p:nvSpPr>
        <p:spPr>
          <a:xfrm>
            <a:off x="4595129" y="2817834"/>
            <a:ext cx="6397905"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“Active” question, which directly asks for help</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023DD609-7962-4B33-9033-7144D8A298EE}"/>
              </a:ext>
            </a:extLst>
          </p:cNvPr>
          <p:cNvSpPr/>
          <p:nvPr/>
        </p:nvSpPr>
        <p:spPr>
          <a:xfrm>
            <a:off x="5132876" y="5333105"/>
            <a:ext cx="5178021"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Request more thinking from student</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0" name="矩形 9">
            <a:extLst>
              <a:ext uri="{FF2B5EF4-FFF2-40B4-BE49-F238E27FC236}">
                <a16:creationId xmlns:a16="http://schemas.microsoft.com/office/drawing/2014/main" id="{64C8D28D-88FC-47EF-92B3-7D087FCDF631}"/>
              </a:ext>
            </a:extLst>
          </p:cNvPr>
          <p:cNvSpPr/>
          <p:nvPr/>
        </p:nvSpPr>
        <p:spPr>
          <a:xfrm>
            <a:off x="6096000" y="6013825"/>
            <a:ext cx="3070072"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Aspects are specified</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5EDC3863-AF5F-466F-BC96-26BFDDFF59AF}"/>
              </a:ext>
            </a:extLst>
          </p:cNvPr>
          <p:cNvSpPr/>
          <p:nvPr/>
        </p:nvSpPr>
        <p:spPr>
          <a:xfrm>
            <a:off x="2296410" y="6129762"/>
            <a:ext cx="2072389" cy="2303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A54A628-76AB-41A9-B35B-F3B91D0A63B4}"/>
              </a:ext>
            </a:extLst>
          </p:cNvPr>
          <p:cNvSpPr/>
          <p:nvPr/>
        </p:nvSpPr>
        <p:spPr>
          <a:xfrm>
            <a:off x="7419645" y="5918821"/>
            <a:ext cx="1160152" cy="23039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FB635F6-AF5E-4299-A533-464180F44AE0}"/>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15" name="图片 14">
            <a:extLst>
              <a:ext uri="{FF2B5EF4-FFF2-40B4-BE49-F238E27FC236}">
                <a16:creationId xmlns:a16="http://schemas.microsoft.com/office/drawing/2014/main" id="{CC156451-95F0-4223-A636-D1F3D8EE2E7F}"/>
              </a:ext>
            </a:extLst>
          </p:cNvPr>
          <p:cNvPicPr>
            <a:picLocks noChangeAspect="1"/>
          </p:cNvPicPr>
          <p:nvPr/>
        </p:nvPicPr>
        <p:blipFill rotWithShape="1">
          <a:blip r:embed="rId6"/>
          <a:srcRect l="23136" t="18697" r="531" b="54748"/>
          <a:stretch/>
        </p:blipFill>
        <p:spPr>
          <a:xfrm>
            <a:off x="8514" y="1947692"/>
            <a:ext cx="12192000" cy="2385848"/>
          </a:xfrm>
          <a:prstGeom prst="rect">
            <a:avLst/>
          </a:prstGeom>
        </p:spPr>
      </p:pic>
      <p:sp>
        <p:nvSpPr>
          <p:cNvPr id="16" name="矩形 15">
            <a:extLst>
              <a:ext uri="{FF2B5EF4-FFF2-40B4-BE49-F238E27FC236}">
                <a16:creationId xmlns:a16="http://schemas.microsoft.com/office/drawing/2014/main" id="{0B99850A-4579-4956-836A-890DCA3BF848}"/>
              </a:ext>
            </a:extLst>
          </p:cNvPr>
          <p:cNvSpPr/>
          <p:nvPr/>
        </p:nvSpPr>
        <p:spPr>
          <a:xfrm>
            <a:off x="2923208" y="2331592"/>
            <a:ext cx="7964040"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“Constructive” question, which show knowledge/attempt</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28CA72A1-E129-4BB4-96EF-89C327A4BFCC}"/>
              </a:ext>
            </a:extLst>
          </p:cNvPr>
          <p:cNvSpPr/>
          <p:nvPr/>
        </p:nvSpPr>
        <p:spPr>
          <a:xfrm>
            <a:off x="4166191" y="2788451"/>
            <a:ext cx="3403533" cy="2238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3A5CC639-8DE7-4912-AB6D-849FA7EF1428}"/>
              </a:ext>
            </a:extLst>
          </p:cNvPr>
          <p:cNvSpPr/>
          <p:nvPr/>
        </p:nvSpPr>
        <p:spPr>
          <a:xfrm>
            <a:off x="10310897" y="2786568"/>
            <a:ext cx="1493034" cy="22386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8630507B-608F-4C46-9E22-2F43D276D24F}"/>
              </a:ext>
            </a:extLst>
          </p:cNvPr>
          <p:cNvPicPr>
            <a:picLocks noChangeAspect="1"/>
          </p:cNvPicPr>
          <p:nvPr/>
        </p:nvPicPr>
        <p:blipFill rotWithShape="1">
          <a:blip r:embed="rId7"/>
          <a:srcRect l="23118" t="58472" r="1340" b="25985"/>
          <a:stretch/>
        </p:blipFill>
        <p:spPr>
          <a:xfrm>
            <a:off x="-17028" y="5370035"/>
            <a:ext cx="12174972" cy="1409109"/>
          </a:xfrm>
          <a:prstGeom prst="rect">
            <a:avLst/>
          </a:prstGeom>
        </p:spPr>
      </p:pic>
      <p:sp>
        <p:nvSpPr>
          <p:cNvPr id="26" name="矩形 25">
            <a:extLst>
              <a:ext uri="{FF2B5EF4-FFF2-40B4-BE49-F238E27FC236}">
                <a16:creationId xmlns:a16="http://schemas.microsoft.com/office/drawing/2014/main" id="{98F744F9-67B9-45B6-A032-D7E2A8E15882}"/>
              </a:ext>
            </a:extLst>
          </p:cNvPr>
          <p:cNvSpPr/>
          <p:nvPr/>
        </p:nvSpPr>
        <p:spPr>
          <a:xfrm>
            <a:off x="11359298" y="6388440"/>
            <a:ext cx="660281" cy="2653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AC1EB958-9B9D-47A1-8AAE-FC39C159EBE1}"/>
              </a:ext>
            </a:extLst>
          </p:cNvPr>
          <p:cNvSpPr/>
          <p:nvPr/>
        </p:nvSpPr>
        <p:spPr>
          <a:xfrm>
            <a:off x="141553" y="5901894"/>
            <a:ext cx="5368172" cy="22786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a:extLst>
              <a:ext uri="{FF2B5EF4-FFF2-40B4-BE49-F238E27FC236}">
                <a16:creationId xmlns:a16="http://schemas.microsoft.com/office/drawing/2014/main" id="{6CA6CE81-A4CE-4D3F-80D7-7B65A99B3E90}"/>
              </a:ext>
            </a:extLst>
          </p:cNvPr>
          <p:cNvPicPr>
            <a:picLocks noChangeAspect="1"/>
          </p:cNvPicPr>
          <p:nvPr/>
        </p:nvPicPr>
        <p:blipFill>
          <a:blip r:embed="rId8"/>
          <a:stretch>
            <a:fillRect/>
          </a:stretch>
        </p:blipFill>
        <p:spPr>
          <a:xfrm>
            <a:off x="1701700" y="1277903"/>
            <a:ext cx="8725293" cy="5507269"/>
          </a:xfrm>
          <a:prstGeom prst="rect">
            <a:avLst/>
          </a:prstGeom>
        </p:spPr>
      </p:pic>
      <p:sp>
        <p:nvSpPr>
          <p:cNvPr id="33" name="矩形 32">
            <a:extLst>
              <a:ext uri="{FF2B5EF4-FFF2-40B4-BE49-F238E27FC236}">
                <a16:creationId xmlns:a16="http://schemas.microsoft.com/office/drawing/2014/main" id="{3E6290CF-B307-4905-8094-25682BA8CC51}"/>
              </a:ext>
            </a:extLst>
          </p:cNvPr>
          <p:cNvSpPr/>
          <p:nvPr/>
        </p:nvSpPr>
        <p:spPr>
          <a:xfrm>
            <a:off x="2475697" y="3125898"/>
            <a:ext cx="6936515"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Constructive questions forward to the human TA</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38" name="矩形 37">
            <a:extLst>
              <a:ext uri="{FF2B5EF4-FFF2-40B4-BE49-F238E27FC236}">
                <a16:creationId xmlns:a16="http://schemas.microsoft.com/office/drawing/2014/main" id="{61482A5A-E28C-4A82-B7FC-CFE0ABA7A634}"/>
              </a:ext>
            </a:extLst>
          </p:cNvPr>
          <p:cNvSpPr/>
          <p:nvPr/>
        </p:nvSpPr>
        <p:spPr>
          <a:xfrm>
            <a:off x="1878383" y="3283235"/>
            <a:ext cx="660281" cy="2653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DF540F1D-6EA6-4EF0-9B68-0AAFDC1AB47C}"/>
              </a:ext>
            </a:extLst>
          </p:cNvPr>
          <p:cNvSpPr/>
          <p:nvPr/>
        </p:nvSpPr>
        <p:spPr>
          <a:xfrm>
            <a:off x="1880409" y="3608980"/>
            <a:ext cx="2866682" cy="26532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1AB2005A-8DD0-4408-8149-511C616045A5}"/>
              </a:ext>
            </a:extLst>
          </p:cNvPr>
          <p:cNvSpPr/>
          <p:nvPr/>
        </p:nvSpPr>
        <p:spPr>
          <a:xfrm>
            <a:off x="1849103" y="1933487"/>
            <a:ext cx="2707793"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To: The human TA</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pic>
        <p:nvPicPr>
          <p:cNvPr id="2" name="音频 1">
            <a:hlinkClick r:id="" action="ppaction://media"/>
            <a:extLst>
              <a:ext uri="{FF2B5EF4-FFF2-40B4-BE49-F238E27FC236}">
                <a16:creationId xmlns:a16="http://schemas.microsoft.com/office/drawing/2014/main" id="{9B57646F-F242-470D-8624-E69C7D2CAFD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2327716538"/>
      </p:ext>
    </p:extLst>
  </p:cSld>
  <p:clrMapOvr>
    <a:masterClrMapping/>
  </p:clrMapOvr>
  <mc:AlternateContent xmlns:mc="http://schemas.openxmlformats.org/markup-compatibility/2006" xmlns:p14="http://schemas.microsoft.com/office/powerpoint/2010/main">
    <mc:Choice Requires="p14">
      <p:transition spd="slow" p14:dur="2000" advTm="57270"/>
    </mc:Choice>
    <mc:Fallback xmlns="">
      <p:transition spd="slow" advTm="57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43"/>
                                        </p:tgtEl>
                                      </p:cBhvr>
                                    </p:animEffect>
                                    <p:set>
                                      <p:cBhvr>
                                        <p:cTn id="65" dur="1" fill="hold">
                                          <p:stCondLst>
                                            <p:cond delay="499"/>
                                          </p:stCondLst>
                                        </p:cTn>
                                        <p:tgtEl>
                                          <p:spTgt spid="43"/>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4"/>
                                        </p:tgtEl>
                                      </p:cBhvr>
                                    </p:animEffect>
                                    <p:set>
                                      <p:cBhvr>
                                        <p:cTn id="68" dur="1" fill="hold">
                                          <p:stCondLst>
                                            <p:cond delay="499"/>
                                          </p:stCondLst>
                                        </p:cTn>
                                        <p:tgtEl>
                                          <p:spTgt spid="24"/>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33"/>
                                        </p:tgtEl>
                                      </p:cBhvr>
                                    </p:animEffect>
                                    <p:set>
                                      <p:cBhvr>
                                        <p:cTn id="71" dur="1" fill="hold">
                                          <p:stCondLst>
                                            <p:cond delay="499"/>
                                          </p:stCondLst>
                                        </p:cTn>
                                        <p:tgtEl>
                                          <p:spTgt spid="3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8"/>
                                        </p:tgtEl>
                                      </p:cBhvr>
                                    </p:animEffect>
                                    <p:set>
                                      <p:cBhvr>
                                        <p:cTn id="74" dur="1" fill="hold">
                                          <p:stCondLst>
                                            <p:cond delay="499"/>
                                          </p:stCondLst>
                                        </p:cTn>
                                        <p:tgtEl>
                                          <p:spTgt spid="3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0"/>
                                        </p:tgtEl>
                                      </p:cBhvr>
                                    </p:animEffect>
                                    <p:set>
                                      <p:cBhvr>
                                        <p:cTn id="77" dur="1" fill="hold">
                                          <p:stCondLst>
                                            <p:cond delay="499"/>
                                          </p:stCondLst>
                                        </p:cTn>
                                        <p:tgtEl>
                                          <p:spTgt spid="40"/>
                                        </p:tgtEl>
                                        <p:attrNameLst>
                                          <p:attrName>style.visibility</p:attrName>
                                        </p:attrNameLst>
                                      </p:cBhvr>
                                      <p:to>
                                        <p:strVal val="hidden"/>
                                      </p:to>
                                    </p:set>
                                  </p:childTnLst>
                                </p:cTn>
                              </p:par>
                            </p:childTnLst>
                          </p:cTn>
                        </p:par>
                        <p:par>
                          <p:cTn id="78" fill="hold">
                            <p:stCondLst>
                              <p:cond delay="500"/>
                            </p:stCondLst>
                            <p:childTnLst>
                              <p:par>
                                <p:cTn id="79" presetID="10" presetClass="entr" presetSubtype="0" fill="hold"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8" fill="hold" display="0">
                  <p:stCondLst>
                    <p:cond delay="indefinite"/>
                  </p:stCondLst>
                  <p:endCondLst>
                    <p:cond evt="onStopAudio" delay="0">
                      <p:tgtEl>
                        <p:sldTgt/>
                      </p:tgtEl>
                    </p:cond>
                  </p:endCondLst>
                </p:cTn>
                <p:tgtEl>
                  <p:spTgt spid="2"/>
                </p:tgtEl>
              </p:cMediaNode>
            </p:audio>
          </p:childTnLst>
        </p:cTn>
      </p:par>
    </p:tnLst>
    <p:bldLst>
      <p:bldP spid="7" grpId="0"/>
      <p:bldP spid="8" grpId="0"/>
      <p:bldP spid="10" grpId="0"/>
      <p:bldP spid="9" grpId="0" animBg="1"/>
      <p:bldP spid="12" grpId="0" animBg="1"/>
      <p:bldP spid="16" grpId="0"/>
      <p:bldP spid="22" grpId="0" animBg="1"/>
      <p:bldP spid="23" grpId="0" animBg="1"/>
      <p:bldP spid="26" grpId="0" animBg="1"/>
      <p:bldP spid="39" grpId="0" animBg="1"/>
      <p:bldP spid="33" grpId="0"/>
      <p:bldP spid="33" grpId="1"/>
      <p:bldP spid="38" grpId="0" animBg="1"/>
      <p:bldP spid="38" grpId="1" animBg="1"/>
      <p:bldP spid="40" grpId="0" animBg="1"/>
      <p:bldP spid="40" grpId="1" animBg="1"/>
      <p:bldP spid="24" grpId="0"/>
      <p:bldP spid="2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音频 1">
            <a:hlinkClick r:id="" action="ppaction://media"/>
            <a:extLst>
              <a:ext uri="{FF2B5EF4-FFF2-40B4-BE49-F238E27FC236}">
                <a16:creationId xmlns:a16="http://schemas.microsoft.com/office/drawing/2014/main" id="{C4356201-B5F8-4510-A532-C903E8B32FC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751A577F-0DA3-4F7D-8529-F85088FE667F}"/>
              </a:ext>
            </a:extLst>
          </p:cNvPr>
          <p:cNvPicPr>
            <a:picLocks noChangeAspect="1"/>
          </p:cNvPicPr>
          <p:nvPr/>
        </p:nvPicPr>
        <p:blipFill rotWithShape="1">
          <a:blip r:embed="rId6"/>
          <a:srcRect l="23298" t="18137" r="585" b="29645"/>
          <a:stretch/>
        </p:blipFill>
        <p:spPr>
          <a:xfrm>
            <a:off x="0" y="2153195"/>
            <a:ext cx="12192000" cy="4704805"/>
          </a:xfrm>
          <a:prstGeom prst="rect">
            <a:avLst/>
          </a:prstGeom>
        </p:spPr>
      </p:pic>
      <p:sp>
        <p:nvSpPr>
          <p:cNvPr id="5" name="矩形 4">
            <a:extLst>
              <a:ext uri="{FF2B5EF4-FFF2-40B4-BE49-F238E27FC236}">
                <a16:creationId xmlns:a16="http://schemas.microsoft.com/office/drawing/2014/main" id="{1E03E834-AAB8-47AB-A623-9CABFD99EE5D}"/>
              </a:ext>
            </a:extLst>
          </p:cNvPr>
          <p:cNvSpPr/>
          <p:nvPr/>
        </p:nvSpPr>
        <p:spPr>
          <a:xfrm>
            <a:off x="489506" y="766709"/>
            <a:ext cx="4498347"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2. Duplicate Posts Identification</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1" name="矩形 10">
            <a:extLst>
              <a:ext uri="{FF2B5EF4-FFF2-40B4-BE49-F238E27FC236}">
                <a16:creationId xmlns:a16="http://schemas.microsoft.com/office/drawing/2014/main" id="{F70413A4-C097-4341-9FD8-0D6950D73751}"/>
              </a:ext>
            </a:extLst>
          </p:cNvPr>
          <p:cNvSpPr/>
          <p:nvPr/>
        </p:nvSpPr>
        <p:spPr>
          <a:xfrm>
            <a:off x="3184543" y="2617341"/>
            <a:ext cx="3836307"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rPr>
              <a:t>Student post is a duplicate</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12" name="矩形 11">
            <a:extLst>
              <a:ext uri="{FF2B5EF4-FFF2-40B4-BE49-F238E27FC236}">
                <a16:creationId xmlns:a16="http://schemas.microsoft.com/office/drawing/2014/main" id="{2F4F6F74-9C37-47F2-BABD-2802D3CA6EB9}"/>
              </a:ext>
            </a:extLst>
          </p:cNvPr>
          <p:cNvSpPr/>
          <p:nvPr/>
        </p:nvSpPr>
        <p:spPr>
          <a:xfrm>
            <a:off x="5287844" y="5414385"/>
            <a:ext cx="3466013"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Point to the similar post</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9" name="矩形 8">
            <a:extLst>
              <a:ext uri="{FF2B5EF4-FFF2-40B4-BE49-F238E27FC236}">
                <a16:creationId xmlns:a16="http://schemas.microsoft.com/office/drawing/2014/main" id="{B9B0812B-1E5A-4705-9A1C-1418AFA48E95}"/>
              </a:ext>
            </a:extLst>
          </p:cNvPr>
          <p:cNvSpPr/>
          <p:nvPr/>
        </p:nvSpPr>
        <p:spPr>
          <a:xfrm>
            <a:off x="1702340" y="5976092"/>
            <a:ext cx="369652" cy="2398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7655BE1-AF02-494F-B371-3960867A012C}"/>
              </a:ext>
            </a:extLst>
          </p:cNvPr>
          <p:cNvSpPr/>
          <p:nvPr/>
        </p:nvSpPr>
        <p:spPr>
          <a:xfrm>
            <a:off x="2814891" y="5971350"/>
            <a:ext cx="369652" cy="2398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02EF03F0-3BC5-488F-A30C-6C678E0BA57A}"/>
              </a:ext>
            </a:extLst>
          </p:cNvPr>
          <p:cNvSpPr/>
          <p:nvPr/>
        </p:nvSpPr>
        <p:spPr>
          <a:xfrm>
            <a:off x="7503445" y="5971350"/>
            <a:ext cx="369652" cy="23988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0F900EF-1527-47CE-B612-76C52F11D1F4}"/>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283004535"/>
      </p:ext>
    </p:extLst>
  </p:cSld>
  <p:clrMapOvr>
    <a:masterClrMapping/>
  </p:clrMapOvr>
  <mc:AlternateContent xmlns:mc="http://schemas.openxmlformats.org/markup-compatibility/2006" xmlns:p14="http://schemas.microsoft.com/office/powerpoint/2010/main">
    <mc:Choice Requires="p14">
      <p:transition spd="slow" p14:dur="2000" advTm="18423"/>
    </mc:Choice>
    <mc:Fallback xmlns="">
      <p:transition spd="slow" advTm="18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11" grpId="0"/>
      <p:bldP spid="12" grpId="0"/>
      <p:bldP spid="9" grpId="0" animBg="1"/>
      <p:bldP spid="10"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B1249892-C4A4-49E0-BDF8-B9E0E3064372}"/>
              </a:ext>
            </a:extLst>
          </p:cNvPr>
          <p:cNvPicPr>
            <a:picLocks noChangeAspect="1"/>
          </p:cNvPicPr>
          <p:nvPr/>
        </p:nvPicPr>
        <p:blipFill rotWithShape="1">
          <a:blip r:embed="rId5"/>
          <a:srcRect l="24016" t="25726" r="2021" b="67035"/>
          <a:stretch/>
        </p:blipFill>
        <p:spPr>
          <a:xfrm>
            <a:off x="0" y="1745837"/>
            <a:ext cx="12192000" cy="671210"/>
          </a:xfrm>
          <a:prstGeom prst="rect">
            <a:avLst/>
          </a:prstGeom>
        </p:spPr>
      </p:pic>
      <p:pic>
        <p:nvPicPr>
          <p:cNvPr id="44" name="图片 43">
            <a:extLst>
              <a:ext uri="{FF2B5EF4-FFF2-40B4-BE49-F238E27FC236}">
                <a16:creationId xmlns:a16="http://schemas.microsoft.com/office/drawing/2014/main" id="{5BA1A753-B546-4DC6-AFEE-364344983215}"/>
              </a:ext>
            </a:extLst>
          </p:cNvPr>
          <p:cNvPicPr>
            <a:picLocks noChangeAspect="1"/>
          </p:cNvPicPr>
          <p:nvPr/>
        </p:nvPicPr>
        <p:blipFill rotWithShape="1">
          <a:blip r:embed="rId5"/>
          <a:srcRect l="24016" t="32336" r="2021" b="52084"/>
          <a:stretch/>
        </p:blipFill>
        <p:spPr>
          <a:xfrm>
            <a:off x="0" y="2358679"/>
            <a:ext cx="12192000" cy="1444557"/>
          </a:xfrm>
          <a:prstGeom prst="rect">
            <a:avLst/>
          </a:prstGeom>
        </p:spPr>
      </p:pic>
      <p:pic>
        <p:nvPicPr>
          <p:cNvPr id="45" name="图片 44">
            <a:extLst>
              <a:ext uri="{FF2B5EF4-FFF2-40B4-BE49-F238E27FC236}">
                <a16:creationId xmlns:a16="http://schemas.microsoft.com/office/drawing/2014/main" id="{871E7B62-1E81-4618-B106-C96F070B5788}"/>
              </a:ext>
            </a:extLst>
          </p:cNvPr>
          <p:cNvPicPr>
            <a:picLocks noChangeAspect="1"/>
          </p:cNvPicPr>
          <p:nvPr/>
        </p:nvPicPr>
        <p:blipFill rotWithShape="1">
          <a:blip r:embed="rId5"/>
          <a:srcRect l="24016" t="47916" r="2021" b="35454"/>
          <a:stretch/>
        </p:blipFill>
        <p:spPr>
          <a:xfrm>
            <a:off x="0" y="3803237"/>
            <a:ext cx="12192000" cy="1541834"/>
          </a:xfrm>
          <a:prstGeom prst="rect">
            <a:avLst/>
          </a:prstGeom>
        </p:spPr>
      </p:pic>
      <p:pic>
        <p:nvPicPr>
          <p:cNvPr id="46" name="图片 45">
            <a:extLst>
              <a:ext uri="{FF2B5EF4-FFF2-40B4-BE49-F238E27FC236}">
                <a16:creationId xmlns:a16="http://schemas.microsoft.com/office/drawing/2014/main" id="{8C52A40E-98CD-47ED-8857-47A9E4227B05}"/>
              </a:ext>
            </a:extLst>
          </p:cNvPr>
          <p:cNvPicPr>
            <a:picLocks noChangeAspect="1"/>
          </p:cNvPicPr>
          <p:nvPr/>
        </p:nvPicPr>
        <p:blipFill rotWithShape="1">
          <a:blip r:embed="rId5"/>
          <a:srcRect l="24016" t="64440" r="2021" b="18877"/>
          <a:stretch/>
        </p:blipFill>
        <p:spPr>
          <a:xfrm>
            <a:off x="0" y="5335343"/>
            <a:ext cx="12192000" cy="1546698"/>
          </a:xfrm>
          <a:prstGeom prst="rect">
            <a:avLst/>
          </a:prstGeom>
        </p:spPr>
      </p:pic>
      <p:sp>
        <p:nvSpPr>
          <p:cNvPr id="5" name="矩形 4">
            <a:extLst>
              <a:ext uri="{FF2B5EF4-FFF2-40B4-BE49-F238E27FC236}">
                <a16:creationId xmlns:a16="http://schemas.microsoft.com/office/drawing/2014/main" id="{BF998BEA-FA57-49B4-B996-544D17E7377A}"/>
              </a:ext>
            </a:extLst>
          </p:cNvPr>
          <p:cNvSpPr/>
          <p:nvPr/>
        </p:nvSpPr>
        <p:spPr>
          <a:xfrm>
            <a:off x="526670" y="766709"/>
            <a:ext cx="7157730"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3</a:t>
            </a:r>
            <a:r>
              <a:rPr lang="en-US" altLang="zh-CN" sz="2500" b="0" cap="none" spc="0" dirty="0">
                <a:ln w="0"/>
                <a:solidFill>
                  <a:schemeClr val="bg1"/>
                </a:solidFill>
                <a:effectLst>
                  <a:outerShdw blurRad="38100" dist="19050" dir="2700000" algn="tl" rotWithShape="0">
                    <a:schemeClr val="dk1">
                      <a:alpha val="40000"/>
                    </a:schemeClr>
                  </a:outerShdw>
                </a:effectLst>
              </a:rPr>
              <a:t>. Incomplete Office Hours Requests Identification </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5" name="矩形 14">
            <a:extLst>
              <a:ext uri="{FF2B5EF4-FFF2-40B4-BE49-F238E27FC236}">
                <a16:creationId xmlns:a16="http://schemas.microsoft.com/office/drawing/2014/main" id="{2D3C35FC-D385-4E84-ADFF-A7F8FC4CED26}"/>
              </a:ext>
            </a:extLst>
          </p:cNvPr>
          <p:cNvSpPr/>
          <p:nvPr/>
        </p:nvSpPr>
        <p:spPr>
          <a:xfrm>
            <a:off x="2328128" y="4211122"/>
            <a:ext cx="857928"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Time</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118A27E1-B4A3-426F-8C59-D1E6A3192C4F}"/>
              </a:ext>
            </a:extLst>
          </p:cNvPr>
          <p:cNvSpPr/>
          <p:nvPr/>
        </p:nvSpPr>
        <p:spPr>
          <a:xfrm>
            <a:off x="2289597" y="2727263"/>
            <a:ext cx="857928"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Time</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99826127-B25C-4818-861F-8DE0E9802E99}"/>
              </a:ext>
            </a:extLst>
          </p:cNvPr>
          <p:cNvSpPr/>
          <p:nvPr/>
        </p:nvSpPr>
        <p:spPr>
          <a:xfrm>
            <a:off x="2321329" y="5666576"/>
            <a:ext cx="857928"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Time</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18" name="矩形 17">
            <a:extLst>
              <a:ext uri="{FF2B5EF4-FFF2-40B4-BE49-F238E27FC236}">
                <a16:creationId xmlns:a16="http://schemas.microsoft.com/office/drawing/2014/main" id="{F304306E-D252-412E-8D08-A834FBBBE033}"/>
              </a:ext>
            </a:extLst>
          </p:cNvPr>
          <p:cNvSpPr/>
          <p:nvPr/>
        </p:nvSpPr>
        <p:spPr>
          <a:xfrm>
            <a:off x="3599752" y="2735175"/>
            <a:ext cx="1184941" cy="477054"/>
          </a:xfrm>
          <a:prstGeom prst="rect">
            <a:avLst/>
          </a:prstGeom>
          <a:noFill/>
        </p:spPr>
        <p:txBody>
          <a:bodyPr wrap="none" lIns="91440" tIns="45720" rIns="91440" bIns="45720">
            <a:spAutoFit/>
          </a:bodyPr>
          <a:lstStyle/>
          <a:p>
            <a:pPr algn="ctr"/>
            <a:r>
              <a:rPr lang="en-US" altLang="zh-CN" sz="2500" b="0" cap="none" spc="0" dirty="0">
                <a:ln w="0"/>
                <a:solidFill>
                  <a:srgbClr val="00B050"/>
                </a:solidFill>
                <a:effectLst>
                  <a:outerShdw blurRad="38100" dist="19050" dir="2700000" algn="tl" rotWithShape="0">
                    <a:schemeClr val="dk1">
                      <a:alpha val="40000"/>
                    </a:schemeClr>
                  </a:outerShdw>
                </a:effectLst>
              </a:rPr>
              <a:t>Reason</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B03A5382-D84E-4A5B-A6D7-7DC61FCBD00B}"/>
              </a:ext>
            </a:extLst>
          </p:cNvPr>
          <p:cNvSpPr/>
          <p:nvPr/>
        </p:nvSpPr>
        <p:spPr>
          <a:xfrm>
            <a:off x="3513065" y="4245634"/>
            <a:ext cx="1184941"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Reason</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03C54CAB-9517-4CCA-A464-7F692BE42632}"/>
              </a:ext>
            </a:extLst>
          </p:cNvPr>
          <p:cNvSpPr/>
          <p:nvPr/>
        </p:nvSpPr>
        <p:spPr>
          <a:xfrm>
            <a:off x="3486982" y="5666576"/>
            <a:ext cx="1184940" cy="477054"/>
          </a:xfrm>
          <a:prstGeom prst="rect">
            <a:avLst/>
          </a:prstGeom>
          <a:noFill/>
        </p:spPr>
        <p:txBody>
          <a:bodyPr wrap="none" lIns="91440" tIns="45720" rIns="91440" bIns="45720">
            <a:spAutoFit/>
          </a:bodyPr>
          <a:lstStyle/>
          <a:p>
            <a:pPr algn="ctr"/>
            <a:r>
              <a:rPr lang="en-US" altLang="zh-CN" sz="2500" b="0" cap="none" spc="0" dirty="0">
                <a:ln w="0"/>
                <a:solidFill>
                  <a:srgbClr val="FF0000"/>
                </a:solidFill>
                <a:effectLst>
                  <a:outerShdw blurRad="38100" dist="19050" dir="2700000" algn="tl" rotWithShape="0">
                    <a:schemeClr val="dk1">
                      <a:alpha val="40000"/>
                    </a:schemeClr>
                  </a:outerShdw>
                </a:effectLst>
              </a:rPr>
              <a:t>Reason</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pic>
        <p:nvPicPr>
          <p:cNvPr id="21" name="Picture 6" descr="勾号 的图像结果">
            <a:extLst>
              <a:ext uri="{FF2B5EF4-FFF2-40B4-BE49-F238E27FC236}">
                <a16:creationId xmlns:a16="http://schemas.microsoft.com/office/drawing/2014/main" id="{A61E8034-4811-4461-AC40-D4EA96BE89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3053468" y="2668405"/>
            <a:ext cx="689480" cy="6894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绿勾红叉 的图像结果">
            <a:extLst>
              <a:ext uri="{FF2B5EF4-FFF2-40B4-BE49-F238E27FC236}">
                <a16:creationId xmlns:a16="http://schemas.microsoft.com/office/drawing/2014/main" id="{1807DDDA-586C-4A58-B10F-65AB7E61C44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2038914" y="2821973"/>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勾号 的图像结果">
            <a:extLst>
              <a:ext uri="{FF2B5EF4-FFF2-40B4-BE49-F238E27FC236}">
                <a16:creationId xmlns:a16="http://schemas.microsoft.com/office/drawing/2014/main" id="{02C8B520-90DD-40A1-A8F1-D3C8A514C92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1817973" y="4133634"/>
            <a:ext cx="689480" cy="68948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绿勾红叉 的图像结果">
            <a:extLst>
              <a:ext uri="{FF2B5EF4-FFF2-40B4-BE49-F238E27FC236}">
                <a16:creationId xmlns:a16="http://schemas.microsoft.com/office/drawing/2014/main" id="{B18A11EA-12D7-4892-9DBD-4E5DBF0A2F5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3271446" y="4305685"/>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绿勾红叉 的图像结果">
            <a:extLst>
              <a:ext uri="{FF2B5EF4-FFF2-40B4-BE49-F238E27FC236}">
                <a16:creationId xmlns:a16="http://schemas.microsoft.com/office/drawing/2014/main" id="{59DD85AA-6089-471D-8CF4-D40C994A33C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2073480" y="5713931"/>
            <a:ext cx="310973" cy="3823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绿勾红叉 的图像结果">
            <a:extLst>
              <a:ext uri="{FF2B5EF4-FFF2-40B4-BE49-F238E27FC236}">
                <a16:creationId xmlns:a16="http://schemas.microsoft.com/office/drawing/2014/main" id="{96CE6C29-74AA-4033-AE5E-579D1A6DB70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3271446" y="5715149"/>
            <a:ext cx="310973" cy="382344"/>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EEF96178-E12F-4A8B-B344-62CE014DA958}"/>
              </a:ext>
            </a:extLst>
          </p:cNvPr>
          <p:cNvSpPr/>
          <p:nvPr/>
        </p:nvSpPr>
        <p:spPr>
          <a:xfrm>
            <a:off x="4599065" y="2465684"/>
            <a:ext cx="1184941" cy="243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DC97ABFD-BD57-4F75-91C9-D84BCE344BCB}"/>
              </a:ext>
            </a:extLst>
          </p:cNvPr>
          <p:cNvSpPr/>
          <p:nvPr/>
        </p:nvSpPr>
        <p:spPr>
          <a:xfrm>
            <a:off x="7305041" y="3963490"/>
            <a:ext cx="1352576" cy="1982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FB53B45-2028-4A56-9C12-3FFC2F00E1BB}"/>
              </a:ext>
            </a:extLst>
          </p:cNvPr>
          <p:cNvSpPr/>
          <p:nvPr/>
        </p:nvSpPr>
        <p:spPr>
          <a:xfrm>
            <a:off x="3827760" y="5442468"/>
            <a:ext cx="1956246" cy="2354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E6F548B6-B79D-4699-9644-6B1699CD35A1}"/>
              </a:ext>
            </a:extLst>
          </p:cNvPr>
          <p:cNvSpPr/>
          <p:nvPr/>
        </p:nvSpPr>
        <p:spPr>
          <a:xfrm>
            <a:off x="6616688" y="5433645"/>
            <a:ext cx="1775117" cy="2329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424C7C1-6CED-4BDD-B8C4-4C36AC4930C3}"/>
              </a:ext>
            </a:extLst>
          </p:cNvPr>
          <p:cNvSpPr/>
          <p:nvPr/>
        </p:nvSpPr>
        <p:spPr>
          <a:xfrm>
            <a:off x="995302" y="2645850"/>
            <a:ext cx="4520281" cy="212927"/>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4870C5E8-9D73-45D8-9267-A8FA1CDAD2D8}"/>
              </a:ext>
            </a:extLst>
          </p:cNvPr>
          <p:cNvSpPr/>
          <p:nvPr/>
        </p:nvSpPr>
        <p:spPr>
          <a:xfrm>
            <a:off x="3742948" y="3952701"/>
            <a:ext cx="1591784" cy="2249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DEC73460-44AD-457F-BFA1-B5624B20E35D}"/>
              </a:ext>
            </a:extLst>
          </p:cNvPr>
          <p:cNvSpPr/>
          <p:nvPr/>
        </p:nvSpPr>
        <p:spPr>
          <a:xfrm>
            <a:off x="5392413" y="3204317"/>
            <a:ext cx="1059879" cy="3106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75536FF-8F04-4911-94F4-D5F5A7FA3F86}"/>
              </a:ext>
            </a:extLst>
          </p:cNvPr>
          <p:cNvSpPr/>
          <p:nvPr/>
        </p:nvSpPr>
        <p:spPr>
          <a:xfrm>
            <a:off x="5660365" y="4665346"/>
            <a:ext cx="1272687" cy="31144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B098A562-1E6E-4B0A-8047-03931E1D1F9A}"/>
              </a:ext>
            </a:extLst>
          </p:cNvPr>
          <p:cNvSpPr/>
          <p:nvPr/>
        </p:nvSpPr>
        <p:spPr>
          <a:xfrm>
            <a:off x="5368373" y="6112670"/>
            <a:ext cx="1059879" cy="31061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971516C4-0996-465C-BD1B-F05EB2761BBB}"/>
              </a:ext>
            </a:extLst>
          </p:cNvPr>
          <p:cNvSpPr/>
          <p:nvPr/>
        </p:nvSpPr>
        <p:spPr>
          <a:xfrm>
            <a:off x="8597984" y="6143630"/>
            <a:ext cx="1272687" cy="311447"/>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25EF4403-4687-422C-A5F9-1BD88F363964}"/>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9" name="音频 8">
            <a:hlinkClick r:id="" action="ppaction://media"/>
            <a:extLst>
              <a:ext uri="{FF2B5EF4-FFF2-40B4-BE49-F238E27FC236}">
                <a16:creationId xmlns:a16="http://schemas.microsoft.com/office/drawing/2014/main" id="{B8C73FA8-996B-4AF2-8B85-EA0F5AD998A5}"/>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721283999"/>
      </p:ext>
    </p:extLst>
  </p:cSld>
  <p:clrMapOvr>
    <a:masterClrMapping/>
  </p:clrMapOvr>
  <mc:AlternateContent xmlns:mc="http://schemas.openxmlformats.org/markup-compatibility/2006" xmlns:p14="http://schemas.microsoft.com/office/powerpoint/2010/main">
    <mc:Choice Requires="p14">
      <p:transition spd="slow" p14:dur="2000" advTm="43182"/>
    </mc:Choice>
    <mc:Fallback xmlns="">
      <p:transition spd="slow" advTm="43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2"/>
                                        </p:tgtEl>
                                      </p:cBhvr>
                                    </p:animEffect>
                                    <p:set>
                                      <p:cBhvr>
                                        <p:cTn id="47" dur="1" fill="hold">
                                          <p:stCondLst>
                                            <p:cond delay="499"/>
                                          </p:stCondLst>
                                        </p:cTn>
                                        <p:tgtEl>
                                          <p:spTgt spid="2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21"/>
                                        </p:tgtEl>
                                      </p:cBhvr>
                                    </p:animEffect>
                                    <p:set>
                                      <p:cBhvr>
                                        <p:cTn id="53" dur="1" fill="hold">
                                          <p:stCondLst>
                                            <p:cond delay="499"/>
                                          </p:stCondLst>
                                        </p:cTn>
                                        <p:tgtEl>
                                          <p:spTgt spid="21"/>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8"/>
                                        </p:tgtEl>
                                      </p:cBhvr>
                                    </p:animEffect>
                                    <p:set>
                                      <p:cBhvr>
                                        <p:cTn id="56" dur="1" fill="hold">
                                          <p:stCondLst>
                                            <p:cond delay="499"/>
                                          </p:stCondLst>
                                        </p:cTn>
                                        <p:tgtEl>
                                          <p:spTgt spid="18"/>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9"/>
                                        </p:tgtEl>
                                      </p:cBhvr>
                                    </p:animEffect>
                                    <p:set>
                                      <p:cBhvr>
                                        <p:cTn id="59" dur="1" fill="hold">
                                          <p:stCondLst>
                                            <p:cond delay="499"/>
                                          </p:stCondLst>
                                        </p:cTn>
                                        <p:tgtEl>
                                          <p:spTgt spid="39"/>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500"/>
                                        <p:tgtEl>
                                          <p:spTgt spid="34"/>
                                        </p:tgtEl>
                                      </p:cBhvr>
                                    </p:animEffect>
                                  </p:childTnLst>
                                </p:cTn>
                              </p:par>
                              <p:par>
                                <p:cTn id="70" presetID="10" presetClass="entr" presetSubtype="0"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1" nodeType="clickEffect">
                                  <p:stCondLst>
                                    <p:cond delay="0"/>
                                  </p:stCondLst>
                                  <p:childTnLst>
                                    <p:animEffect transition="out" filter="fade">
                                      <p:cBhvr>
                                        <p:cTn id="88" dur="500"/>
                                        <p:tgtEl>
                                          <p:spTgt spid="29"/>
                                        </p:tgtEl>
                                      </p:cBhvr>
                                    </p:animEffect>
                                    <p:set>
                                      <p:cBhvr>
                                        <p:cTn id="89" dur="1" fill="hold">
                                          <p:stCondLst>
                                            <p:cond delay="499"/>
                                          </p:stCondLst>
                                        </p:cTn>
                                        <p:tgtEl>
                                          <p:spTgt spid="29"/>
                                        </p:tgtEl>
                                        <p:attrNameLst>
                                          <p:attrName>style.visibility</p:attrName>
                                        </p:attrNameLst>
                                      </p:cBhvr>
                                      <p:to>
                                        <p:strVal val="hidden"/>
                                      </p:to>
                                    </p:set>
                                  </p:childTnLst>
                                </p:cTn>
                              </p:par>
                              <p:par>
                                <p:cTn id="90" presetID="10" presetClass="exit" presetSubtype="0" fill="hold" grpId="1" nodeType="withEffect">
                                  <p:stCondLst>
                                    <p:cond delay="0"/>
                                  </p:stCondLst>
                                  <p:childTnLst>
                                    <p:animEffect transition="out" filter="fade">
                                      <p:cBhvr>
                                        <p:cTn id="91" dur="500"/>
                                        <p:tgtEl>
                                          <p:spTgt spid="34"/>
                                        </p:tgtEl>
                                      </p:cBhvr>
                                    </p:animEffect>
                                    <p:set>
                                      <p:cBhvr>
                                        <p:cTn id="92" dur="1" fill="hold">
                                          <p:stCondLst>
                                            <p:cond delay="499"/>
                                          </p:stCondLst>
                                        </p:cTn>
                                        <p:tgtEl>
                                          <p:spTgt spid="3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23"/>
                                        </p:tgtEl>
                                      </p:cBhvr>
                                    </p:animEffect>
                                    <p:set>
                                      <p:cBhvr>
                                        <p:cTn id="95" dur="1" fill="hold">
                                          <p:stCondLst>
                                            <p:cond delay="499"/>
                                          </p:stCondLst>
                                        </p:cTn>
                                        <p:tgtEl>
                                          <p:spTgt spid="23"/>
                                        </p:tgtEl>
                                        <p:attrNameLst>
                                          <p:attrName>style.visibility</p:attrName>
                                        </p:attrNameLst>
                                      </p:cBhvr>
                                      <p:to>
                                        <p:strVal val="hidden"/>
                                      </p:to>
                                    </p:set>
                                  </p:childTnLst>
                                </p:cTn>
                              </p:par>
                              <p:par>
                                <p:cTn id="96" presetID="10" presetClass="exit" presetSubtype="0" fill="hold" grpId="1" nodeType="withEffect">
                                  <p:stCondLst>
                                    <p:cond delay="0"/>
                                  </p:stCondLst>
                                  <p:childTnLst>
                                    <p:animEffect transition="out" filter="fade">
                                      <p:cBhvr>
                                        <p:cTn id="97" dur="500"/>
                                        <p:tgtEl>
                                          <p:spTgt spid="15"/>
                                        </p:tgtEl>
                                      </p:cBhvr>
                                    </p:animEffect>
                                    <p:set>
                                      <p:cBhvr>
                                        <p:cTn id="98" dur="1" fill="hold">
                                          <p:stCondLst>
                                            <p:cond delay="499"/>
                                          </p:stCondLst>
                                        </p:cTn>
                                        <p:tgtEl>
                                          <p:spTgt spid="15"/>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9"/>
                                        </p:tgtEl>
                                      </p:cBhvr>
                                    </p:animEffect>
                                    <p:set>
                                      <p:cBhvr>
                                        <p:cTn id="104" dur="1" fill="hold">
                                          <p:stCondLst>
                                            <p:cond delay="499"/>
                                          </p:stCondLst>
                                        </p:cTn>
                                        <p:tgtEl>
                                          <p:spTgt spid="19"/>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500"/>
                                        <p:tgtEl>
                                          <p:spTgt spid="40"/>
                                        </p:tgtEl>
                                      </p:cBhvr>
                                    </p:animEffect>
                                    <p:set>
                                      <p:cBhvr>
                                        <p:cTn id="107" dur="1" fill="hold">
                                          <p:stCondLst>
                                            <p:cond delay="499"/>
                                          </p:stCondLst>
                                        </p:cTn>
                                        <p:tgtEl>
                                          <p:spTgt spid="40"/>
                                        </p:tgtEl>
                                        <p:attrNameLst>
                                          <p:attrName>style.visibility</p:attrName>
                                        </p:attrNameLst>
                                      </p:cBhvr>
                                      <p:to>
                                        <p:strVal val="hidden"/>
                                      </p:to>
                                    </p:set>
                                  </p:childTnLst>
                                </p:cTn>
                              </p:par>
                            </p:childTnLst>
                          </p:cTn>
                        </p:par>
                        <p:par>
                          <p:cTn id="108" fill="hold">
                            <p:stCondLst>
                              <p:cond delay="500"/>
                            </p:stCondLst>
                            <p:childTnLst>
                              <p:par>
                                <p:cTn id="109" presetID="10" presetClass="entr" presetSubtype="0" fill="hold" nodeType="after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500"/>
                                        <p:tgtEl>
                                          <p:spTgt spid="4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500"/>
                                        <p:tgtEl>
                                          <p:spTgt spid="3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childTnLst>
                                </p:cTn>
                              </p:par>
                              <p:par>
                                <p:cTn id="118" presetID="10" presetClass="entr" presetSubtype="0" fill="hold"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fade">
                                      <p:cBhvr>
                                        <p:cTn id="120" dur="500"/>
                                        <p:tgtEl>
                                          <p:spTgt spid="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animEffect transition="in" filter="fade">
                                      <p:cBhvr>
                                        <p:cTn id="123" dur="500"/>
                                        <p:tgtEl>
                                          <p:spTgt spid="17"/>
                                        </p:tgtEl>
                                      </p:cBhvr>
                                    </p:animEffect>
                                  </p:childTnLst>
                                </p:cTn>
                              </p:par>
                              <p:par>
                                <p:cTn id="124" presetID="10" presetClass="entr" presetSubtype="0" fill="hold" nodeType="with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500"/>
                                        <p:tgtEl>
                                          <p:spTgt spid="27"/>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0"/>
                                        </p:tgtEl>
                                        <p:attrNameLst>
                                          <p:attrName>style.visibility</p:attrName>
                                        </p:attrNameLst>
                                      </p:cBhvr>
                                      <p:to>
                                        <p:strVal val="visible"/>
                                      </p:to>
                                    </p:set>
                                    <p:animEffect transition="in" filter="fade">
                                      <p:cBhvr>
                                        <p:cTn id="129" dur="500"/>
                                        <p:tgtEl>
                                          <p:spTgt spid="20"/>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fade">
                                      <p:cBhvr>
                                        <p:cTn id="132" dur="500"/>
                                        <p:tgtEl>
                                          <p:spTgt spid="4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6" fill="hold" display="0">
                  <p:stCondLst>
                    <p:cond delay="indefinite"/>
                  </p:stCondLst>
                  <p:endCondLst>
                    <p:cond evt="onStopAudio" delay="0">
                      <p:tgtEl>
                        <p:sldTgt/>
                      </p:tgtEl>
                    </p:cond>
                  </p:endCondLst>
                </p:cTn>
                <p:tgtEl>
                  <p:spTgt spid="9"/>
                </p:tgtEl>
              </p:cMediaNode>
            </p:audio>
          </p:childTnLst>
        </p:cTn>
      </p:par>
    </p:tnLst>
    <p:bldLst>
      <p:bldP spid="15" grpId="0"/>
      <p:bldP spid="15" grpId="1"/>
      <p:bldP spid="16" grpId="0"/>
      <p:bldP spid="16" grpId="1"/>
      <p:bldP spid="17" grpId="0"/>
      <p:bldP spid="18" grpId="0"/>
      <p:bldP spid="18" grpId="1"/>
      <p:bldP spid="19" grpId="0"/>
      <p:bldP spid="19" grpId="1"/>
      <p:bldP spid="20" grpId="0"/>
      <p:bldP spid="28" grpId="0" animBg="1"/>
      <p:bldP spid="28" grpId="1" animBg="1"/>
      <p:bldP spid="29" grpId="0" animBg="1"/>
      <p:bldP spid="29" grpId="1" animBg="1"/>
      <p:bldP spid="30" grpId="0" animBg="1"/>
      <p:bldP spid="31" grpId="0" animBg="1"/>
      <p:bldP spid="32" grpId="0" animBg="1"/>
      <p:bldP spid="32" grpId="1" animBg="1"/>
      <p:bldP spid="34" grpId="0" animBg="1"/>
      <p:bldP spid="34" grpId="1" animBg="1"/>
      <p:bldP spid="39" grpId="0" animBg="1"/>
      <p:bldP spid="39" grpId="1" animBg="1"/>
      <p:bldP spid="40" grpId="0" animBg="1"/>
      <p:bldP spid="40" grpId="1" animBg="1"/>
      <p:bldP spid="41"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a:extLst>
              <a:ext uri="{FF2B5EF4-FFF2-40B4-BE49-F238E27FC236}">
                <a16:creationId xmlns:a16="http://schemas.microsoft.com/office/drawing/2014/main" id="{289A420B-1C76-43C6-A2F3-D76DED47745C}"/>
              </a:ext>
            </a:extLst>
          </p:cNvPr>
          <p:cNvPicPr>
            <a:picLocks noChangeAspect="1"/>
          </p:cNvPicPr>
          <p:nvPr/>
        </p:nvPicPr>
        <p:blipFill rotWithShape="1">
          <a:blip r:embed="rId5"/>
          <a:srcRect l="23139" t="20425" r="1143" b="15603"/>
          <a:stretch/>
        </p:blipFill>
        <p:spPr>
          <a:xfrm>
            <a:off x="132080" y="1189448"/>
            <a:ext cx="11927840" cy="5668552"/>
          </a:xfrm>
          <a:prstGeom prst="rect">
            <a:avLst/>
          </a:prstGeom>
        </p:spPr>
      </p:pic>
      <p:sp>
        <p:nvSpPr>
          <p:cNvPr id="5" name="矩形 4">
            <a:extLst>
              <a:ext uri="{FF2B5EF4-FFF2-40B4-BE49-F238E27FC236}">
                <a16:creationId xmlns:a16="http://schemas.microsoft.com/office/drawing/2014/main" id="{BF998BEA-FA57-49B4-B996-544D17E7377A}"/>
              </a:ext>
            </a:extLst>
          </p:cNvPr>
          <p:cNvSpPr/>
          <p:nvPr/>
        </p:nvSpPr>
        <p:spPr>
          <a:xfrm>
            <a:off x="489506" y="766709"/>
            <a:ext cx="3797836" cy="477054"/>
          </a:xfrm>
          <a:prstGeom prst="rect">
            <a:avLst/>
          </a:prstGeom>
          <a:noFill/>
        </p:spPr>
        <p:txBody>
          <a:bodyPr wrap="none" lIns="91440" tIns="45720" rIns="91440" bIns="45720">
            <a:spAutoFit/>
          </a:bodyPr>
          <a:lstStyle/>
          <a:p>
            <a:pPr algn="ctr"/>
            <a:r>
              <a:rPr lang="en-US" altLang="zh-CN" sz="2500" b="0" cap="none" spc="0" dirty="0">
                <a:ln w="0"/>
                <a:solidFill>
                  <a:schemeClr val="bg1"/>
                </a:solidFill>
                <a:effectLst>
                  <a:outerShdw blurRad="38100" dist="19050" dir="2700000" algn="tl" rotWithShape="0">
                    <a:schemeClr val="dk1">
                      <a:alpha val="40000"/>
                    </a:schemeClr>
                  </a:outerShdw>
                </a:effectLst>
              </a:rPr>
              <a:t>4. Code Assignment Assist</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33" name="矩形 32">
            <a:extLst>
              <a:ext uri="{FF2B5EF4-FFF2-40B4-BE49-F238E27FC236}">
                <a16:creationId xmlns:a16="http://schemas.microsoft.com/office/drawing/2014/main" id="{9A1FADE8-6FA6-4412-9C6B-35D053D312FA}"/>
              </a:ext>
            </a:extLst>
          </p:cNvPr>
          <p:cNvSpPr/>
          <p:nvPr/>
        </p:nvSpPr>
        <p:spPr>
          <a:xfrm>
            <a:off x="3454900" y="1653594"/>
            <a:ext cx="5710218"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rPr>
              <a:t>Student ask about code implementation</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42" name="矩形 41">
            <a:extLst>
              <a:ext uri="{FF2B5EF4-FFF2-40B4-BE49-F238E27FC236}">
                <a16:creationId xmlns:a16="http://schemas.microsoft.com/office/drawing/2014/main" id="{46A97005-B357-4F4C-9463-4B2B2C62BEC1}"/>
              </a:ext>
            </a:extLst>
          </p:cNvPr>
          <p:cNvSpPr/>
          <p:nvPr/>
        </p:nvSpPr>
        <p:spPr>
          <a:xfrm>
            <a:off x="2999362" y="4575582"/>
            <a:ext cx="8869737"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Translate the solution code line by line and send to the student</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pic>
        <p:nvPicPr>
          <p:cNvPr id="21" name="图片 20">
            <a:extLst>
              <a:ext uri="{FF2B5EF4-FFF2-40B4-BE49-F238E27FC236}">
                <a16:creationId xmlns:a16="http://schemas.microsoft.com/office/drawing/2014/main" id="{CDDBA1AB-5014-47A5-812C-D8B544499ACB}"/>
              </a:ext>
            </a:extLst>
          </p:cNvPr>
          <p:cNvPicPr>
            <a:picLocks noChangeAspect="1"/>
          </p:cNvPicPr>
          <p:nvPr/>
        </p:nvPicPr>
        <p:blipFill rotWithShape="1">
          <a:blip r:embed="rId6"/>
          <a:srcRect l="25044" t="14042" r="40399" b="64681"/>
          <a:stretch/>
        </p:blipFill>
        <p:spPr>
          <a:xfrm>
            <a:off x="2999362" y="2282416"/>
            <a:ext cx="6621294" cy="2293166"/>
          </a:xfrm>
          <a:prstGeom prst="rect">
            <a:avLst/>
          </a:prstGeom>
        </p:spPr>
      </p:pic>
      <p:sp>
        <p:nvSpPr>
          <p:cNvPr id="10" name="矩形 9">
            <a:extLst>
              <a:ext uri="{FF2B5EF4-FFF2-40B4-BE49-F238E27FC236}">
                <a16:creationId xmlns:a16="http://schemas.microsoft.com/office/drawing/2014/main" id="{3ACDBF61-99C2-4282-AB87-C2D21CFC4A0A}"/>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pic>
        <p:nvPicPr>
          <p:cNvPr id="2" name="音频 1">
            <a:hlinkClick r:id="" action="ppaction://media"/>
            <a:extLst>
              <a:ext uri="{FF2B5EF4-FFF2-40B4-BE49-F238E27FC236}">
                <a16:creationId xmlns:a16="http://schemas.microsoft.com/office/drawing/2014/main" id="{93597D41-92FE-476B-B8F8-71FB3195DF2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726001480"/>
      </p:ext>
    </p:extLst>
  </p:cSld>
  <p:clrMapOvr>
    <a:masterClrMapping/>
  </p:clrMapOvr>
  <mc:AlternateContent xmlns:mc="http://schemas.openxmlformats.org/markup-compatibility/2006" xmlns:p14="http://schemas.microsoft.com/office/powerpoint/2010/main">
    <mc:Choice Requires="p14">
      <p:transition spd="slow" p14:dur="2000" advTm="23081"/>
    </mc:Choice>
    <mc:Fallback xmlns="">
      <p:transition spd="slow" advTm="23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33"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音频 2">
            <a:hlinkClick r:id="" action="ppaction://media"/>
            <a:extLst>
              <a:ext uri="{FF2B5EF4-FFF2-40B4-BE49-F238E27FC236}">
                <a16:creationId xmlns:a16="http://schemas.microsoft.com/office/drawing/2014/main" id="{37031D38-5E53-4FFF-8337-B02477434ED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488738" y="6154738"/>
            <a:ext cx="487362" cy="487362"/>
          </a:xfrm>
          <a:prstGeom prst="rect">
            <a:avLst/>
          </a:prstGeom>
        </p:spPr>
      </p:pic>
      <p:sp>
        <p:nvSpPr>
          <p:cNvPr id="4" name="矩形 3">
            <a:extLst>
              <a:ext uri="{FF2B5EF4-FFF2-40B4-BE49-F238E27FC236}">
                <a16:creationId xmlns:a16="http://schemas.microsoft.com/office/drawing/2014/main" id="{42F571BB-C1AA-48FB-94D7-C5E4ECE3DF16}"/>
              </a:ext>
            </a:extLst>
          </p:cNvPr>
          <p:cNvSpPr/>
          <p:nvPr/>
        </p:nvSpPr>
        <p:spPr>
          <a:xfrm>
            <a:off x="0" y="0"/>
            <a:ext cx="12192000"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DDDFF352-E13B-4C5E-96EA-20911270E21E}"/>
              </a:ext>
            </a:extLst>
          </p:cNvPr>
          <p:cNvPicPr>
            <a:picLocks noChangeAspect="1"/>
          </p:cNvPicPr>
          <p:nvPr/>
        </p:nvPicPr>
        <p:blipFill rotWithShape="1">
          <a:blip r:embed="rId6"/>
          <a:srcRect t="12973"/>
          <a:stretch/>
        </p:blipFill>
        <p:spPr>
          <a:xfrm>
            <a:off x="2770256" y="2375055"/>
            <a:ext cx="2120127" cy="1921764"/>
          </a:xfrm>
          <a:prstGeom prst="rect">
            <a:avLst/>
          </a:prstGeom>
        </p:spPr>
      </p:pic>
      <p:pic>
        <p:nvPicPr>
          <p:cNvPr id="11" name="Picture 4" descr="查看源图像">
            <a:extLst>
              <a:ext uri="{FF2B5EF4-FFF2-40B4-BE49-F238E27FC236}">
                <a16:creationId xmlns:a16="http://schemas.microsoft.com/office/drawing/2014/main" id="{82A7996E-5D41-4FE7-9265-EE56A2013F8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63074" b="70424"/>
          <a:stretch/>
        </p:blipFill>
        <p:spPr bwMode="auto">
          <a:xfrm>
            <a:off x="6710512" y="2321783"/>
            <a:ext cx="2651374" cy="20283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cartoon mail 的图像结果">
            <a:extLst>
              <a:ext uri="{FF2B5EF4-FFF2-40B4-BE49-F238E27FC236}">
                <a16:creationId xmlns:a16="http://schemas.microsoft.com/office/drawing/2014/main" id="{CEA07D68-EFD7-49DF-9A94-3FDF963414D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26252" y="1429998"/>
            <a:ext cx="1008133" cy="101201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感叹号 的图像结果">
            <a:extLst>
              <a:ext uri="{FF2B5EF4-FFF2-40B4-BE49-F238E27FC236}">
                <a16:creationId xmlns:a16="http://schemas.microsoft.com/office/drawing/2014/main" id="{D00D1AAB-88D3-46AF-BBB2-1B876486C3F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717" b="92713" l="9877" r="89506">
                        <a14:foregroundMark x1="51235" y1="86235" x2="51235" y2="86235"/>
                        <a14:foregroundMark x1="52469" y1="92713" x2="52469" y2="92713"/>
                        <a14:foregroundMark x1="47531" y1="9717" x2="47531" y2="9717"/>
                      </a14:backgroundRemoval>
                    </a14:imgEffect>
                  </a14:imgLayer>
                </a14:imgProps>
              </a:ext>
              <a:ext uri="{28A0092B-C50C-407E-A947-70E740481C1C}">
                <a14:useLocalDpi xmlns:a14="http://schemas.microsoft.com/office/drawing/2010/main" val="0"/>
              </a:ext>
            </a:extLst>
          </a:blip>
          <a:srcRect/>
          <a:stretch>
            <a:fillRect/>
          </a:stretch>
        </p:blipFill>
        <p:spPr bwMode="auto">
          <a:xfrm>
            <a:off x="7091344" y="2118690"/>
            <a:ext cx="423909" cy="646331"/>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CC2C93B3-AC40-45E5-8A9E-7B66D367E3EC}"/>
              </a:ext>
            </a:extLst>
          </p:cNvPr>
          <p:cNvSpPr/>
          <p:nvPr/>
        </p:nvSpPr>
        <p:spPr>
          <a:xfrm>
            <a:off x="489506" y="766709"/>
            <a:ext cx="4443845"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Before AITA Post the Response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17" name="对话气泡: 圆角矩形 16">
            <a:extLst>
              <a:ext uri="{FF2B5EF4-FFF2-40B4-BE49-F238E27FC236}">
                <a16:creationId xmlns:a16="http://schemas.microsoft.com/office/drawing/2014/main" id="{BD1AE8F7-4E71-4C20-90D1-860B2666AFB3}"/>
              </a:ext>
            </a:extLst>
          </p:cNvPr>
          <p:cNvSpPr/>
          <p:nvPr/>
        </p:nvSpPr>
        <p:spPr>
          <a:xfrm>
            <a:off x="5638800" y="1367924"/>
            <a:ext cx="4155440" cy="649220"/>
          </a:xfrm>
          <a:prstGeom prst="wedgeRoundRectCallout">
            <a:avLst>
              <a:gd name="adj1" fmla="val 17020"/>
              <a:gd name="adj2" fmla="val 269075"/>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8" name="矩形 17">
            <a:extLst>
              <a:ext uri="{FF2B5EF4-FFF2-40B4-BE49-F238E27FC236}">
                <a16:creationId xmlns:a16="http://schemas.microsoft.com/office/drawing/2014/main" id="{AD453FCD-4E05-45AC-BA28-BFC33D0FAD34}"/>
              </a:ext>
            </a:extLst>
          </p:cNvPr>
          <p:cNvSpPr/>
          <p:nvPr/>
        </p:nvSpPr>
        <p:spPr>
          <a:xfrm>
            <a:off x="5752987" y="1464077"/>
            <a:ext cx="3958135" cy="400110"/>
          </a:xfrm>
          <a:prstGeom prst="rect">
            <a:avLst/>
          </a:prstGeom>
          <a:noFill/>
        </p:spPr>
        <p:txBody>
          <a:bodyPr wrap="none" lIns="91440" tIns="45720" rIns="91440" bIns="45720">
            <a:spAutoFit/>
          </a:bodyPr>
          <a:lstStyle/>
          <a:p>
            <a:pPr algn="ctr"/>
            <a:r>
              <a:rPr lang="en-US" altLang="zh-CN" sz="2000" dirty="0">
                <a:ln w="0"/>
                <a:solidFill>
                  <a:schemeClr val="bg1"/>
                </a:solidFill>
                <a:effectLst>
                  <a:outerShdw blurRad="38100" dist="19050" dir="2700000" algn="tl" rotWithShape="0">
                    <a:schemeClr val="dk1">
                      <a:alpha val="40000"/>
                    </a:schemeClr>
                  </a:outerShdw>
                </a:effectLst>
              </a:rPr>
              <a:t>Please confirm the proposed reply</a:t>
            </a:r>
            <a:endParaRPr lang="zh-CN" altLang="en-US" sz="2000" b="0" cap="none" spc="0" dirty="0">
              <a:ln w="0"/>
              <a:solidFill>
                <a:schemeClr val="bg1"/>
              </a:solidFill>
              <a:effectLst>
                <a:outerShdw blurRad="38100" dist="19050" dir="2700000" algn="tl" rotWithShape="0">
                  <a:schemeClr val="dk1">
                    <a:alpha val="40000"/>
                  </a:schemeClr>
                </a:outerShdw>
              </a:effectLst>
            </a:endParaRPr>
          </a:p>
        </p:txBody>
      </p:sp>
      <p:sp>
        <p:nvSpPr>
          <p:cNvPr id="22" name="矩形 21">
            <a:extLst>
              <a:ext uri="{FF2B5EF4-FFF2-40B4-BE49-F238E27FC236}">
                <a16:creationId xmlns:a16="http://schemas.microsoft.com/office/drawing/2014/main" id="{379C4952-427C-4974-A8A0-D070CFD1777C}"/>
              </a:ext>
            </a:extLst>
          </p:cNvPr>
          <p:cNvSpPr/>
          <p:nvPr/>
        </p:nvSpPr>
        <p:spPr>
          <a:xfrm>
            <a:off x="3216875" y="4531932"/>
            <a:ext cx="5072222" cy="477054"/>
          </a:xfrm>
          <a:prstGeom prst="rect">
            <a:avLst/>
          </a:prstGeom>
          <a:noFill/>
        </p:spPr>
        <p:txBody>
          <a:bodyPr wrap="none" lIns="91440" tIns="45720" rIns="91440" bIns="45720">
            <a:spAutoFit/>
          </a:bodyPr>
          <a:lstStyle/>
          <a:p>
            <a:pPr algn="ctr"/>
            <a:r>
              <a:rPr lang="en-US" altLang="zh-CN" sz="2500" dirty="0">
                <a:ln w="0"/>
                <a:solidFill>
                  <a:srgbClr val="00B050"/>
                </a:solidFill>
                <a:effectLst>
                  <a:outerShdw blurRad="38100" dist="19050" dir="2700000" algn="tl" rotWithShape="0">
                    <a:schemeClr val="dk1">
                      <a:alpha val="40000"/>
                    </a:schemeClr>
                  </a:outerShdw>
                </a:effectLst>
              </a:rPr>
              <a:t>If confirmed </a:t>
            </a:r>
            <a:r>
              <a:rPr lang="en-US" altLang="zh-CN" sz="2500" dirty="0">
                <a:ln w="0"/>
                <a:solidFill>
                  <a:srgbClr val="00B050"/>
                </a:solidFill>
                <a:effectLst>
                  <a:outerShdw blurRad="38100" dist="19050" dir="2700000" algn="tl" rotWithShape="0">
                    <a:schemeClr val="dk1">
                      <a:alpha val="40000"/>
                    </a:schemeClr>
                  </a:outerShdw>
                </a:effectLst>
                <a:sym typeface="Wingdings" panose="05000000000000000000" pitchFamily="2" charset="2"/>
              </a:rPr>
              <a:t> AITA Post on Piazza</a:t>
            </a:r>
            <a:endParaRPr lang="zh-CN" altLang="en-US" sz="2500" b="0" cap="none" spc="0" dirty="0">
              <a:ln w="0"/>
              <a:solidFill>
                <a:srgbClr val="00B050"/>
              </a:solidFill>
              <a:effectLst>
                <a:outerShdw blurRad="38100" dist="19050" dir="2700000" algn="tl" rotWithShape="0">
                  <a:schemeClr val="dk1">
                    <a:alpha val="40000"/>
                  </a:schemeClr>
                </a:outerShdw>
              </a:effectLst>
            </a:endParaRPr>
          </a:p>
        </p:txBody>
      </p:sp>
      <p:sp>
        <p:nvSpPr>
          <p:cNvPr id="23" name="矩形 22">
            <a:extLst>
              <a:ext uri="{FF2B5EF4-FFF2-40B4-BE49-F238E27FC236}">
                <a16:creationId xmlns:a16="http://schemas.microsoft.com/office/drawing/2014/main" id="{17B28E7F-93B9-4DFA-9F83-DF2C232C4E84}"/>
              </a:ext>
            </a:extLst>
          </p:cNvPr>
          <p:cNvSpPr/>
          <p:nvPr/>
        </p:nvSpPr>
        <p:spPr>
          <a:xfrm>
            <a:off x="1438343" y="5260665"/>
            <a:ext cx="8629285"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rPr>
              <a:t>If rejected </a:t>
            </a:r>
            <a:r>
              <a:rPr lang="en-US" altLang="zh-CN" sz="2500" dirty="0">
                <a:ln w="0"/>
                <a:solidFill>
                  <a:srgbClr val="FF0000"/>
                </a:solidFill>
                <a:effectLst>
                  <a:outerShdw blurRad="38100" dist="19050" dir="2700000" algn="tl" rotWithShape="0">
                    <a:schemeClr val="dk1">
                      <a:alpha val="40000"/>
                    </a:schemeClr>
                  </a:outerShdw>
                </a:effectLst>
                <a:sym typeface="Wingdings" panose="05000000000000000000" pitchFamily="2" charset="2"/>
              </a:rPr>
              <a:t> Instructor edits the reply  AITA Post on Piazza</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pic>
        <p:nvPicPr>
          <p:cNvPr id="25" name="Picture 6" descr="勾号 的图像结果">
            <a:extLst>
              <a:ext uri="{FF2B5EF4-FFF2-40B4-BE49-F238E27FC236}">
                <a16:creationId xmlns:a16="http://schemas.microsoft.com/office/drawing/2014/main" id="{8431408B-329C-4A13-8C68-1A0355BC6503}"/>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backgroundMark x1="55752" y1="66814" x2="55752" y2="66814"/>
                        <a14:backgroundMark x1="56195" y1="64159" x2="56195" y2="64159"/>
                        <a14:backgroundMark x1="49115" y1="69912" x2="49115" y2="69912"/>
                      </a14:backgroundRemoval>
                    </a14:imgEffect>
                  </a14:imgLayer>
                </a14:imgProps>
              </a:ext>
              <a:ext uri="{28A0092B-C50C-407E-A947-70E740481C1C}">
                <a14:useLocalDpi xmlns:a14="http://schemas.microsoft.com/office/drawing/2010/main" val="0"/>
              </a:ext>
            </a:extLst>
          </a:blip>
          <a:srcRect/>
          <a:stretch>
            <a:fillRect/>
          </a:stretch>
        </p:blipFill>
        <p:spPr bwMode="auto">
          <a:xfrm>
            <a:off x="7266510" y="2756700"/>
            <a:ext cx="21526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绿勾红叉 的图像结果">
            <a:extLst>
              <a:ext uri="{FF2B5EF4-FFF2-40B4-BE49-F238E27FC236}">
                <a16:creationId xmlns:a16="http://schemas.microsoft.com/office/drawing/2014/main" id="{0C61BD6E-D45A-4A99-8BA7-83A371544184}"/>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8889" b="89778" l="3279" r="95082">
                        <a14:foregroundMark x1="19672" y1="12444" x2="19672" y2="12444"/>
                        <a14:foregroundMark x1="25683" y1="8889" x2="25683" y2="8889"/>
                        <a14:foregroundMark x1="78689" y1="16444" x2="78689" y2="16444"/>
                        <a14:foregroundMark x1="71585" y1="8889" x2="71585" y2="8889"/>
                        <a14:foregroundMark x1="95082" y1="28444" x2="95082" y2="28444"/>
                        <a14:foregroundMark x1="92896" y1="66667" x2="92896" y2="66667"/>
                        <a14:foregroundMark x1="10929" y1="61778" x2="10929" y2="61778"/>
                        <a14:foregroundMark x1="3279" y1="26667" x2="3279" y2="26667"/>
                      </a14:backgroundRemoval>
                    </a14:imgEffect>
                  </a14:imgLayer>
                </a14:imgProps>
              </a:ext>
              <a:ext uri="{28A0092B-C50C-407E-A947-70E740481C1C}">
                <a14:useLocalDpi xmlns:a14="http://schemas.microsoft.com/office/drawing/2010/main" val="0"/>
              </a:ext>
            </a:extLst>
          </a:blip>
          <a:srcRect/>
          <a:stretch>
            <a:fillRect/>
          </a:stretch>
        </p:blipFill>
        <p:spPr bwMode="auto">
          <a:xfrm>
            <a:off x="7804904" y="3174774"/>
            <a:ext cx="1151792" cy="141613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003569C8-3390-422A-A399-6D0EE60E89CA}"/>
              </a:ext>
            </a:extLst>
          </p:cNvPr>
          <p:cNvSpPr/>
          <p:nvPr/>
        </p:nvSpPr>
        <p:spPr>
          <a:xfrm rot="1858619">
            <a:off x="2909080" y="5655271"/>
            <a:ext cx="498855"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sym typeface="Wingdings" panose="05000000000000000000" pitchFamily="2" charset="2"/>
              </a:rPr>
              <a:t></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61AD3105-672A-497F-BA31-DA2B6C53F95F}"/>
              </a:ext>
            </a:extLst>
          </p:cNvPr>
          <p:cNvSpPr/>
          <p:nvPr/>
        </p:nvSpPr>
        <p:spPr>
          <a:xfrm>
            <a:off x="3306796" y="5730177"/>
            <a:ext cx="3884397" cy="477054"/>
          </a:xfrm>
          <a:prstGeom prst="rect">
            <a:avLst/>
          </a:prstGeom>
          <a:noFill/>
        </p:spPr>
        <p:txBody>
          <a:bodyPr wrap="none" lIns="91440" tIns="45720" rIns="91440" bIns="45720">
            <a:spAutoFit/>
          </a:bodyPr>
          <a:lstStyle/>
          <a:p>
            <a:pPr algn="ctr"/>
            <a:r>
              <a:rPr lang="en-US" altLang="zh-CN" sz="2500" dirty="0">
                <a:ln w="0"/>
                <a:solidFill>
                  <a:srgbClr val="FF0000"/>
                </a:solidFill>
                <a:effectLst>
                  <a:outerShdw blurRad="38100" dist="19050" dir="2700000" algn="tl" rotWithShape="0">
                    <a:schemeClr val="dk1">
                      <a:alpha val="40000"/>
                    </a:schemeClr>
                  </a:outerShdw>
                </a:effectLst>
                <a:sym typeface="Wingdings" panose="05000000000000000000" pitchFamily="2" charset="2"/>
              </a:rPr>
              <a:t>Instructor cancels the reply</a:t>
            </a:r>
            <a:endParaRPr lang="zh-CN" altLang="en-US" sz="2500" b="0" cap="none" spc="0" dirty="0">
              <a:ln w="0"/>
              <a:solidFill>
                <a:srgbClr val="FF0000"/>
              </a:solidFill>
              <a:effectLst>
                <a:outerShdw blurRad="38100" dist="19050" dir="2700000" algn="tl" rotWithShape="0">
                  <a:schemeClr val="dk1">
                    <a:alpha val="40000"/>
                  </a:schemeClr>
                </a:outerShdw>
              </a:effectLst>
            </a:endParaRPr>
          </a:p>
        </p:txBody>
      </p:sp>
      <p:sp>
        <p:nvSpPr>
          <p:cNvPr id="21" name="矩形 20">
            <a:extLst>
              <a:ext uri="{FF2B5EF4-FFF2-40B4-BE49-F238E27FC236}">
                <a16:creationId xmlns:a16="http://schemas.microsoft.com/office/drawing/2014/main" id="{56291107-CE84-42AB-AF60-8B717464E432}"/>
              </a:ext>
            </a:extLst>
          </p:cNvPr>
          <p:cNvSpPr/>
          <p:nvPr/>
        </p:nvSpPr>
        <p:spPr>
          <a:xfrm>
            <a:off x="2458653" y="6294891"/>
            <a:ext cx="6588663" cy="477054"/>
          </a:xfrm>
          <a:prstGeom prst="rect">
            <a:avLst/>
          </a:prstGeom>
          <a:noFill/>
        </p:spPr>
        <p:txBody>
          <a:bodyPr wrap="none" lIns="91440" tIns="45720" rIns="91440" bIns="45720">
            <a:spAutoFit/>
          </a:bodyPr>
          <a:lstStyle/>
          <a:p>
            <a:pPr algn="ctr"/>
            <a:r>
              <a:rPr lang="en-US" altLang="zh-CN" sz="2500" dirty="0">
                <a:ln w="0"/>
                <a:solidFill>
                  <a:schemeClr val="bg1"/>
                </a:solidFill>
                <a:effectLst>
                  <a:outerShdw blurRad="38100" dist="19050" dir="2700000" algn="tl" rotWithShape="0">
                    <a:schemeClr val="dk1">
                      <a:alpha val="40000"/>
                    </a:schemeClr>
                  </a:outerShdw>
                </a:effectLst>
              </a:rPr>
              <a:t>AITA can be switched to fully-automatic mode</a:t>
            </a:r>
            <a:endParaRPr lang="zh-CN" altLang="en-US" sz="2500" b="0" cap="none" spc="0" dirty="0">
              <a:ln w="0"/>
              <a:solidFill>
                <a:schemeClr val="bg1"/>
              </a:solidFill>
              <a:effectLst>
                <a:outerShdw blurRad="38100" dist="19050" dir="2700000" algn="tl" rotWithShape="0">
                  <a:schemeClr val="dk1">
                    <a:alpha val="40000"/>
                  </a:schemeClr>
                </a:outerShdw>
              </a:effectLst>
            </a:endParaRPr>
          </a:p>
        </p:txBody>
      </p:sp>
      <p:sp>
        <p:nvSpPr>
          <p:cNvPr id="24" name="矩形 23">
            <a:extLst>
              <a:ext uri="{FF2B5EF4-FFF2-40B4-BE49-F238E27FC236}">
                <a16:creationId xmlns:a16="http://schemas.microsoft.com/office/drawing/2014/main" id="{CD54E983-A1C3-4B66-B567-392FB5271D98}"/>
              </a:ext>
            </a:extLst>
          </p:cNvPr>
          <p:cNvSpPr/>
          <p:nvPr/>
        </p:nvSpPr>
        <p:spPr>
          <a:xfrm>
            <a:off x="408630" y="225619"/>
            <a:ext cx="5471371" cy="553998"/>
          </a:xfrm>
          <a:prstGeom prst="rect">
            <a:avLst/>
          </a:prstGeom>
          <a:noFill/>
        </p:spPr>
        <p:txBody>
          <a:bodyPr wrap="none" lIns="91440" tIns="45720" rIns="91440" bIns="45720">
            <a:spAutoFit/>
          </a:bodyPr>
          <a:lstStyle/>
          <a:p>
            <a:pPr algn="ctr"/>
            <a:r>
              <a:rPr lang="en-US" altLang="zh-CN" sz="3000" b="0" cap="none" spc="0" dirty="0">
                <a:ln w="0"/>
                <a:solidFill>
                  <a:schemeClr val="bg1"/>
                </a:solidFill>
                <a:effectLst>
                  <a:outerShdw blurRad="38100" dist="19050" dir="2700000" algn="tl" rotWithShape="0">
                    <a:schemeClr val="dk1">
                      <a:alpha val="40000"/>
                    </a:schemeClr>
                  </a:outerShdw>
                </a:effectLst>
              </a:rPr>
              <a:t>Our Vision (UI Unimplemented)</a:t>
            </a:r>
            <a:endParaRPr lang="zh-CN" altLang="en-US" sz="3000" b="0" cap="none" spc="0" dirty="0">
              <a:ln w="0"/>
              <a:solidFill>
                <a:schemeClr val="bg1"/>
              </a:solidFill>
              <a:effectLst>
                <a:outerShdw blurRad="38100" dist="19050" dir="2700000" algn="tl" rotWithShape="0">
                  <a:schemeClr val="dk1">
                    <a:alpha val="40000"/>
                  </a:schemeClr>
                </a:outerShdw>
              </a:effectLst>
            </a:endParaRPr>
          </a:p>
        </p:txBody>
      </p:sp>
    </p:spTree>
    <p:custDataLst>
      <p:tags r:id="rId1"/>
    </p:custDataLst>
    <p:extLst>
      <p:ext uri="{BB962C8B-B14F-4D97-AF65-F5344CB8AC3E}">
        <p14:creationId xmlns:p14="http://schemas.microsoft.com/office/powerpoint/2010/main" val="1948705368"/>
      </p:ext>
    </p:extLst>
  </p:cSld>
  <p:clrMapOvr>
    <a:masterClrMapping/>
  </p:clrMapOvr>
  <mc:AlternateContent xmlns:mc="http://schemas.openxmlformats.org/markup-compatibility/2006" xmlns:p14="http://schemas.microsoft.com/office/powerpoint/2010/main">
    <mc:Choice Requires="p14">
      <p:transition spd="slow" p14:dur="2000" advTm="31000"/>
    </mc:Choice>
    <mc:Fallback xmlns="">
      <p:transition spd="slow" advTm="3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2.5E-6 4.07407E-6 L 0.36914 0.28032 " pathEditMode="relative" rAng="0" ptsTypes="AA">
                                      <p:cBhvr>
                                        <p:cTn id="12" dur="2000" fill="hold"/>
                                        <p:tgtEl>
                                          <p:spTgt spid="13"/>
                                        </p:tgtEl>
                                        <p:attrNameLst>
                                          <p:attrName>ppt_x</p:attrName>
                                          <p:attrName>ppt_y</p:attrName>
                                        </p:attrNameLst>
                                      </p:cBhvr>
                                      <p:rCtr x="18451" y="14005"/>
                                    </p:animMotion>
                                  </p:childTnLst>
                                </p:cTn>
                              </p:par>
                            </p:childTnLst>
                          </p:cTn>
                        </p:par>
                        <p:par>
                          <p:cTn id="13" fill="hold">
                            <p:stCondLst>
                              <p:cond delay="2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500"/>
                            </p:stCondLst>
                            <p:childTnLst>
                              <p:par>
                                <p:cTn id="21" presetID="1"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35" presetClass="emph" presetSubtype="0" repeatCount="3000" fill="hold" nodeType="withEffect">
                                  <p:stCondLst>
                                    <p:cond delay="0"/>
                                  </p:stCondLst>
                                  <p:childTnLst>
                                    <p:anim calcmode="discrete" valueType="str">
                                      <p:cBhvr>
                                        <p:cTn id="24"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
                </p:tgtEl>
              </p:cMediaNode>
            </p:audio>
          </p:childTnLst>
        </p:cTn>
      </p:par>
    </p:tnLst>
    <p:bldLst>
      <p:bldP spid="17" grpId="0" animBg="1"/>
      <p:bldP spid="18" grpId="0"/>
      <p:bldP spid="22" grpId="0"/>
      <p:bldP spid="23" grpId="0"/>
      <p:bldP spid="15" grpId="0"/>
      <p:bldP spid="20" grpId="0"/>
      <p:bldP spid="2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7|5.3"/>
</p:tagLst>
</file>

<file path=ppt/tags/tag10.xml><?xml version="1.0" encoding="utf-8"?>
<p:tagLst xmlns:a="http://schemas.openxmlformats.org/drawingml/2006/main" xmlns:r="http://schemas.openxmlformats.org/officeDocument/2006/relationships" xmlns:p="http://schemas.openxmlformats.org/presentationml/2006/main">
  <p:tag name="TIMING" val="|5.5|10.4"/>
</p:tagLst>
</file>

<file path=ppt/tags/tag11.xml><?xml version="1.0" encoding="utf-8"?>
<p:tagLst xmlns:a="http://schemas.openxmlformats.org/drawingml/2006/main" xmlns:r="http://schemas.openxmlformats.org/officeDocument/2006/relationships" xmlns:p="http://schemas.openxmlformats.org/presentationml/2006/main">
  <p:tag name="TIMING" val="|1.5|2.7|7.9|6.3|9.6|8.2|2.6|9.6|5.2|6.9|5.3|24.6"/>
</p:tagLst>
</file>

<file path=ppt/tags/tag12.xml><?xml version="1.0" encoding="utf-8"?>
<p:tagLst xmlns:a="http://schemas.openxmlformats.org/drawingml/2006/main" xmlns:r="http://schemas.openxmlformats.org/officeDocument/2006/relationships" xmlns:p="http://schemas.openxmlformats.org/presentationml/2006/main">
  <p:tag name="TIMING" val="|21.2"/>
</p:tagLst>
</file>

<file path=ppt/tags/tag13.xml><?xml version="1.0" encoding="utf-8"?>
<p:tagLst xmlns:a="http://schemas.openxmlformats.org/drawingml/2006/main" xmlns:r="http://schemas.openxmlformats.org/officeDocument/2006/relationships" xmlns:p="http://schemas.openxmlformats.org/presentationml/2006/main">
  <p:tag name="TIMING" val="|1.8"/>
</p:tagLst>
</file>

<file path=ppt/tags/tag14.xml><?xml version="1.0" encoding="utf-8"?>
<p:tagLst xmlns:a="http://schemas.openxmlformats.org/drawingml/2006/main" xmlns:r="http://schemas.openxmlformats.org/officeDocument/2006/relationships" xmlns:p="http://schemas.openxmlformats.org/presentationml/2006/main">
  <p:tag name="TIMING" val="|4.9|0.9|4.4|5.1|5.8|6.7|3"/>
</p:tagLst>
</file>

<file path=ppt/tags/tag15.xml><?xml version="1.0" encoding="utf-8"?>
<p:tagLst xmlns:a="http://schemas.openxmlformats.org/drawingml/2006/main" xmlns:r="http://schemas.openxmlformats.org/officeDocument/2006/relationships" xmlns:p="http://schemas.openxmlformats.org/presentationml/2006/main">
  <p:tag name="TIMING" val="|32.2"/>
</p:tagLst>
</file>

<file path=ppt/tags/tag16.xml><?xml version="1.0" encoding="utf-8"?>
<p:tagLst xmlns:a="http://schemas.openxmlformats.org/drawingml/2006/main" xmlns:r="http://schemas.openxmlformats.org/officeDocument/2006/relationships" xmlns:p="http://schemas.openxmlformats.org/presentationml/2006/main">
  <p:tag name="TIMING" val="|1.8"/>
</p:tagLst>
</file>

<file path=ppt/tags/tag17.xml><?xml version="1.0" encoding="utf-8"?>
<p:tagLst xmlns:a="http://schemas.openxmlformats.org/drawingml/2006/main" xmlns:r="http://schemas.openxmlformats.org/officeDocument/2006/relationships" xmlns:p="http://schemas.openxmlformats.org/presentationml/2006/main">
  <p:tag name="TIMING" val="|9.4|2.6|3.5|6.7|2.1|5.8|6.4|6.5|1.2|3.1|12.9|7.6|3.2|8.9|1.5|2.7|4.9|4.6|5|2.1|2.3|7.6|7.4|3.6|6.3|3.4"/>
</p:tagLst>
</file>

<file path=ppt/tags/tag18.xml><?xml version="1.0" encoding="utf-8"?>
<p:tagLst xmlns:a="http://schemas.openxmlformats.org/drawingml/2006/main" xmlns:r="http://schemas.openxmlformats.org/officeDocument/2006/relationships" xmlns:p="http://schemas.openxmlformats.org/presentationml/2006/main">
  <p:tag name="TIMING" val="|2.2|3|7.1|10"/>
</p:tagLst>
</file>

<file path=ppt/tags/tag19.xml><?xml version="1.0" encoding="utf-8"?>
<p:tagLst xmlns:a="http://schemas.openxmlformats.org/drawingml/2006/main" xmlns:r="http://schemas.openxmlformats.org/officeDocument/2006/relationships" xmlns:p="http://schemas.openxmlformats.org/presentationml/2006/main">
  <p:tag name="TIMING" val="|2.8|8.1|3.4|1.9|17.4|3.2|2.9|6.3|3.8|7.3"/>
</p:tagLst>
</file>

<file path=ppt/tags/tag2.xml><?xml version="1.0" encoding="utf-8"?>
<p:tagLst xmlns:a="http://schemas.openxmlformats.org/drawingml/2006/main" xmlns:r="http://schemas.openxmlformats.org/officeDocument/2006/relationships" xmlns:p="http://schemas.openxmlformats.org/presentationml/2006/main">
  <p:tag name="TIMING" val="|14|7.1|6.1|9.9|14.1"/>
</p:tagLst>
</file>

<file path=ppt/tags/tag20.xml><?xml version="1.0" encoding="utf-8"?>
<p:tagLst xmlns:a="http://schemas.openxmlformats.org/drawingml/2006/main" xmlns:r="http://schemas.openxmlformats.org/officeDocument/2006/relationships" xmlns:p="http://schemas.openxmlformats.org/presentationml/2006/main">
  <p:tag name="TIMING" val="|4.2|27.2"/>
</p:tagLst>
</file>

<file path=ppt/tags/tag21.xml><?xml version="1.0" encoding="utf-8"?>
<p:tagLst xmlns:a="http://schemas.openxmlformats.org/drawingml/2006/main" xmlns:r="http://schemas.openxmlformats.org/officeDocument/2006/relationships" xmlns:p="http://schemas.openxmlformats.org/presentationml/2006/main">
  <p:tag name="TIMING" val="|1.6|5.1"/>
</p:tagLst>
</file>

<file path=ppt/tags/tag22.xml><?xml version="1.0" encoding="utf-8"?>
<p:tagLst xmlns:a="http://schemas.openxmlformats.org/drawingml/2006/main" xmlns:r="http://schemas.openxmlformats.org/officeDocument/2006/relationships" xmlns:p="http://schemas.openxmlformats.org/presentationml/2006/main">
  <p:tag name="TIMING" val="|2.3|3.6|2.3|3.5|2.4|5.4|1.8|6"/>
</p:tagLst>
</file>

<file path=ppt/tags/tag23.xml><?xml version="1.0" encoding="utf-8"?>
<p:tagLst xmlns:a="http://schemas.openxmlformats.org/drawingml/2006/main" xmlns:r="http://schemas.openxmlformats.org/officeDocument/2006/relationships" xmlns:p="http://schemas.openxmlformats.org/presentationml/2006/main">
  <p:tag name="TIMING" val="|2.7|2.6|3.2|6.5|9.7"/>
</p:tagLst>
</file>

<file path=ppt/tags/tag24.xml><?xml version="1.0" encoding="utf-8"?>
<p:tagLst xmlns:a="http://schemas.openxmlformats.org/drawingml/2006/main" xmlns:r="http://schemas.openxmlformats.org/officeDocument/2006/relationships" xmlns:p="http://schemas.openxmlformats.org/presentationml/2006/main">
  <p:tag name="TIMING" val="|6.4|8.1|6.3|6|22.2|19.6"/>
</p:tagLst>
</file>

<file path=ppt/tags/tag25.xml><?xml version="1.0" encoding="utf-8"?>
<p:tagLst xmlns:a="http://schemas.openxmlformats.org/drawingml/2006/main" xmlns:r="http://schemas.openxmlformats.org/officeDocument/2006/relationships" xmlns:p="http://schemas.openxmlformats.org/presentationml/2006/main">
  <p:tag name="TIMING" val="|6.4|4.8|5.3|4.1|8.7|13.7|3.2|8.2|12.3|3.3|6.5|28.8|2.8|8.6|2.9"/>
</p:tagLst>
</file>

<file path=ppt/tags/tag26.xml><?xml version="1.0" encoding="utf-8"?>
<p:tagLst xmlns:a="http://schemas.openxmlformats.org/drawingml/2006/main" xmlns:r="http://schemas.openxmlformats.org/officeDocument/2006/relationships" xmlns:p="http://schemas.openxmlformats.org/presentationml/2006/main">
  <p:tag name="TIMING" val="|11.7|5.5|10.7|14|8.4"/>
</p:tagLst>
</file>

<file path=ppt/tags/tag27.xml><?xml version="1.0" encoding="utf-8"?>
<p:tagLst xmlns:a="http://schemas.openxmlformats.org/drawingml/2006/main" xmlns:r="http://schemas.openxmlformats.org/officeDocument/2006/relationships" xmlns:p="http://schemas.openxmlformats.org/presentationml/2006/main">
  <p:tag name="TIMING" val="|5.1"/>
</p:tagLst>
</file>

<file path=ppt/tags/tag28.xml><?xml version="1.0" encoding="utf-8"?>
<p:tagLst xmlns:a="http://schemas.openxmlformats.org/drawingml/2006/main" xmlns:r="http://schemas.openxmlformats.org/officeDocument/2006/relationships" xmlns:p="http://schemas.openxmlformats.org/presentationml/2006/main">
  <p:tag name="TIMING" val="|8.7"/>
</p:tagLst>
</file>

<file path=ppt/tags/tag29.xml><?xml version="1.0" encoding="utf-8"?>
<p:tagLst xmlns:a="http://schemas.openxmlformats.org/drawingml/2006/main" xmlns:r="http://schemas.openxmlformats.org/officeDocument/2006/relationships" xmlns:p="http://schemas.openxmlformats.org/presentationml/2006/main">
  <p:tag name="TIMING" val="|15.8"/>
</p:tagLst>
</file>

<file path=ppt/tags/tag3.xml><?xml version="1.0" encoding="utf-8"?>
<p:tagLst xmlns:a="http://schemas.openxmlformats.org/drawingml/2006/main" xmlns:r="http://schemas.openxmlformats.org/officeDocument/2006/relationships" xmlns:p="http://schemas.openxmlformats.org/presentationml/2006/main">
  <p:tag name="TIMING" val="|6.5"/>
</p:tagLst>
</file>

<file path=ppt/tags/tag30.xml><?xml version="1.0" encoding="utf-8"?>
<p:tagLst xmlns:a="http://schemas.openxmlformats.org/drawingml/2006/main" xmlns:r="http://schemas.openxmlformats.org/officeDocument/2006/relationships" xmlns:p="http://schemas.openxmlformats.org/presentationml/2006/main">
  <p:tag name="TIMING" val="|7.9|21.7|20.1|16.4|5.3|23.8|12.6|5.9|8.2|13.2"/>
</p:tagLst>
</file>

<file path=ppt/tags/tag4.xml><?xml version="1.0" encoding="utf-8"?>
<p:tagLst xmlns:a="http://schemas.openxmlformats.org/drawingml/2006/main" xmlns:r="http://schemas.openxmlformats.org/officeDocument/2006/relationships" xmlns:p="http://schemas.openxmlformats.org/presentationml/2006/main">
  <p:tag name="TIMING" val="|5.7|13.9|14.8"/>
</p:tagLst>
</file>

<file path=ppt/tags/tag5.xml><?xml version="1.0" encoding="utf-8"?>
<p:tagLst xmlns:a="http://schemas.openxmlformats.org/drawingml/2006/main" xmlns:r="http://schemas.openxmlformats.org/officeDocument/2006/relationships" xmlns:p="http://schemas.openxmlformats.org/presentationml/2006/main">
  <p:tag name="TIMING" val="|6.9"/>
</p:tagLst>
</file>

<file path=ppt/tags/tag6.xml><?xml version="1.0" encoding="utf-8"?>
<p:tagLst xmlns:a="http://schemas.openxmlformats.org/drawingml/2006/main" xmlns:r="http://schemas.openxmlformats.org/officeDocument/2006/relationships" xmlns:p="http://schemas.openxmlformats.org/presentationml/2006/main">
  <p:tag name="TIMING" val="|2.3|6.9|5.7|6.6"/>
</p:tagLst>
</file>

<file path=ppt/tags/tag7.xml><?xml version="1.0" encoding="utf-8"?>
<p:tagLst xmlns:a="http://schemas.openxmlformats.org/drawingml/2006/main" xmlns:r="http://schemas.openxmlformats.org/officeDocument/2006/relationships" xmlns:p="http://schemas.openxmlformats.org/presentationml/2006/main">
  <p:tag name="TIMING" val="|8.8|12.8|9.5|9"/>
</p:tagLst>
</file>

<file path=ppt/tags/tag8.xml><?xml version="1.0" encoding="utf-8"?>
<p:tagLst xmlns:a="http://schemas.openxmlformats.org/drawingml/2006/main" xmlns:r="http://schemas.openxmlformats.org/officeDocument/2006/relationships" xmlns:p="http://schemas.openxmlformats.org/presentationml/2006/main">
  <p:tag name="TIMING" val="|9.2|6.5|13.4|7.7|3.6|4.1"/>
</p:tagLst>
</file>

<file path=ppt/tags/tag9.xml><?xml version="1.0" encoding="utf-8"?>
<p:tagLst xmlns:a="http://schemas.openxmlformats.org/drawingml/2006/main" xmlns:r="http://schemas.openxmlformats.org/officeDocument/2006/relationships" xmlns:p="http://schemas.openxmlformats.org/presentationml/2006/main">
  <p:tag name="TIMING" val="|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4382</TotalTime>
  <Words>2811</Words>
  <Application>Microsoft Office PowerPoint</Application>
  <PresentationFormat>宽屏</PresentationFormat>
  <Paragraphs>448</Paragraphs>
  <Slides>36</Slides>
  <Notes>3</Notes>
  <HiddenSlides>0</HiddenSlides>
  <MMClips>35</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等线</vt:lpstr>
      <vt:lpstr>等线 Light</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 博文</dc:creator>
  <cp:lastModifiedBy>顾 博文</cp:lastModifiedBy>
  <cp:revision>44</cp:revision>
  <dcterms:created xsi:type="dcterms:W3CDTF">2022-02-27T19:16:21Z</dcterms:created>
  <dcterms:modified xsi:type="dcterms:W3CDTF">2022-03-29T18:15:39Z</dcterms:modified>
</cp:coreProperties>
</file>